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08" r:id="rId2"/>
  </p:sldMasterIdLst>
  <p:notesMasterIdLst>
    <p:notesMasterId r:id="rId11"/>
  </p:notesMasterIdLst>
  <p:sldIdLst>
    <p:sldId id="282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3BD1B-D5FD-4346-9E97-916C63008AC7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18851-99B4-442D-A4F3-6C15A19D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30193B-564F-4854-8A52-728F3FB19C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5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0813-29DD-43E5-A713-BFA5F10F2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F97B8-532A-4857-A460-0270F0F4D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09B4A-A6A0-4DED-A986-DAF7E8F04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B8A1-3C5E-4E27-9691-3F6E5A007A76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1A087-F705-4A43-8A47-20E62DE0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B0270-2393-475C-B665-94ED690F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17B07-17ED-4CEF-A8CA-A8EE0E8BB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B23BEE-AB0D-413F-8950-FFF7C6FE2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07E0-2088-4BB3-A928-80780CC7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2BF1-2128-4287-8E5E-D2EA6C5A5D35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14659-64E4-48FE-9C3B-FBA013856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58B2F-7CE1-4214-867D-766A940C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3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48DA68-AF70-478D-9A78-A8AE023DA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4C4C8-61DF-4DC4-8300-6B4097B69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21DD6-6896-42B8-B7E6-17F3698E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860E-AC3A-4633-A5D1-8C027B04FFA2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3FD6B-443D-4461-A23C-95B66630D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B939-B465-4273-B0F4-562C4635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9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80476" y="0"/>
            <a:ext cx="2211524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1904" y="4650539"/>
            <a:ext cx="3401478" cy="1192038"/>
          </a:xfrm>
          <a:solidFill>
            <a:schemeClr val="tx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7009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54ED587-2D2F-4D3F-B55B-C64465AB4EC5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4146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069FFAE5-B16E-4571-88F7-52FA5354B1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73" y="63691"/>
            <a:ext cx="9911201" cy="6727346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8885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1599E2D7-24B3-4D66-9AFB-83C1AEC4DBB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86" y="1807950"/>
            <a:ext cx="5184913" cy="4320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44886" y="2383950"/>
            <a:ext cx="5184913" cy="360000"/>
          </a:xfrm>
        </p:spPr>
        <p:txBody>
          <a:bodyPr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5478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23393" y="1343906"/>
            <a:ext cx="3736800" cy="3933645"/>
          </a:xfrm>
          <a:solidFill>
            <a:schemeClr val="bg1"/>
          </a:solidFill>
        </p:spPr>
        <p:txBody>
          <a:bodyPr lIns="180000" tIns="180000" rIns="18000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492C2A1D-F7BD-46B6-BC01-15D365ACD5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60193" y="1344803"/>
            <a:ext cx="3737526" cy="3933645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F4F1543-153D-4F77-A4A9-C9BBA1C2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31100" cy="432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FAA210E-391A-499A-89D5-F222045FD1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68959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12012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432296"/>
            <a:ext cx="4500000" cy="527076"/>
          </a:xfrm>
          <a:solidFill>
            <a:schemeClr val="tx1"/>
          </a:solidFill>
        </p:spPr>
        <p:txBody>
          <a:bodyPr lIns="180000" tIns="3600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0" y="2023668"/>
            <a:ext cx="4500000" cy="416833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29800" y="1433105"/>
            <a:ext cx="4500000" cy="525283"/>
          </a:xfrm>
          <a:solidFill>
            <a:schemeClr val="tx1"/>
          </a:solidFill>
        </p:spPr>
        <p:txBody>
          <a:bodyPr lIns="180000" tIns="3600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29800" y="2020359"/>
            <a:ext cx="4500000" cy="4170891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578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9200" y="432000"/>
            <a:ext cx="5472113" cy="575925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75314" y="5096632"/>
            <a:ext cx="2028686" cy="1094618"/>
          </a:xfrm>
        </p:spPr>
        <p:txBody>
          <a:bodyPr anchor="b"/>
          <a:lstStyle>
            <a:lvl1pPr marL="0" indent="0" algn="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FF903-F1F3-440A-B12C-9FD51606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5200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4360" y="2112793"/>
            <a:ext cx="6798250" cy="1674470"/>
          </a:xfrm>
        </p:spPr>
        <p:txBody>
          <a:bodyPr anchor="ctr"/>
          <a:lstStyle>
            <a:lvl1pPr algn="ctr">
              <a:lnSpc>
                <a:spcPct val="100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A3EFDD3-A9D2-4EB6-BB2A-F6999D9F7E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4361" y="4035727"/>
            <a:ext cx="3329850" cy="382887"/>
          </a:xfrm>
        </p:spPr>
        <p:txBody>
          <a:bodyPr/>
          <a:lstStyle>
            <a:lvl1pPr marL="0" indent="0" algn="r">
              <a:buNone/>
              <a:defRPr sz="2400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61ED1F7-B623-43D9-9BDA-8808C5CFAF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2268" y="4150118"/>
            <a:ext cx="2910342" cy="238016"/>
          </a:xfrm>
        </p:spPr>
        <p:txBody>
          <a:bodyPr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E27366FC-4115-4122-9CE2-5FA9D424AD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2268" y="4540691"/>
            <a:ext cx="2910342" cy="238016"/>
          </a:xfrm>
        </p:spPr>
        <p:txBody>
          <a:bodyPr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DEB36829-2F8B-4E22-AB6D-4111D18AF8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62268" y="4931263"/>
            <a:ext cx="2910342" cy="238016"/>
          </a:xfrm>
        </p:spPr>
        <p:txBody>
          <a:bodyPr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</p:spTree>
    <p:extLst>
      <p:ext uri="{BB962C8B-B14F-4D97-AF65-F5344CB8AC3E}">
        <p14:creationId xmlns:p14="http://schemas.microsoft.com/office/powerpoint/2010/main" val="126497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1AE8D-DB50-4096-A356-0F48CD8E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C36BB-259B-4B5D-BB05-D3997EF30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210C3-DA5A-4311-B34E-EE509D6D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8C8E-FB57-47D0-B1A0-B26BC4DAB219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433D7-2E45-414B-9079-E073407D6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1BEAE-6753-431A-A7D4-4DE5D629C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25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2953D-28FC-41B5-A1BB-BB3BA7CA40B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9494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2916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72900" y="1511476"/>
            <a:ext cx="2916000" cy="4679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13800" y="1511475"/>
            <a:ext cx="291600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60669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1764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90450" y="1512000"/>
            <a:ext cx="176400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8900" y="1512000"/>
            <a:ext cx="176400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07350" y="1507535"/>
            <a:ext cx="176400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65800" y="1507535"/>
            <a:ext cx="1764000" cy="468371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8293F-A5B5-4FCC-BF27-A25B1BAFF24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385803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01980-CBAE-4A50-886D-54D7BB2E19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156601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DF756E-F310-4229-ACDD-055D299A95FB}"/>
              </a:ext>
            </a:extLst>
          </p:cNvPr>
          <p:cNvSpPr/>
          <p:nvPr userDrawn="1"/>
        </p:nvSpPr>
        <p:spPr>
          <a:xfrm>
            <a:off x="6297105" y="424206"/>
            <a:ext cx="5505254" cy="57314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7666241-4AF6-458A-A571-6C6C291D7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2775" y="3639199"/>
            <a:ext cx="5053936" cy="1192038"/>
          </a:xfrm>
          <a:solidFill>
            <a:schemeClr val="bg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F4F2BBF-F210-4954-9C73-A0030AACDD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2775" y="993303"/>
            <a:ext cx="5053936" cy="2513468"/>
          </a:xfrm>
        </p:spPr>
        <p:txBody>
          <a:bodyPr/>
          <a:lstStyle>
            <a:lvl1pPr>
              <a:defRPr sz="5400" cap="none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2437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D1EE834-4B70-4715-8346-1C0298347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046375"/>
            <a:ext cx="9198000" cy="51305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97264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AE43F4C-1A64-4197-A44B-E6EB874E243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046376"/>
            <a:ext cx="4435831" cy="51305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7B3F5B8-DC28-4878-AC9F-D434D7542D8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194169" y="1046376"/>
            <a:ext cx="4435831" cy="51305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52849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B97B01E-88B2-448F-BD96-A1AAFA39AC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068420"/>
            <a:ext cx="4434840" cy="823912"/>
          </a:xfrm>
          <a:solidFill>
            <a:schemeClr val="tx1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40BADDE2-4EE6-41B4-804C-EBF680128B4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195160" y="1068420"/>
            <a:ext cx="4434840" cy="823912"/>
          </a:xfrm>
          <a:solidFill>
            <a:schemeClr val="tx1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B0A14E0-899D-4594-BC9E-AE89BF0D3A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1" y="2096752"/>
            <a:ext cx="4434840" cy="4092911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2C699014-D902-4E9A-80CD-8D2BCFE67097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195160" y="2096752"/>
            <a:ext cx="4434840" cy="4092911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6802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32001" y="2057400"/>
            <a:ext cx="3159612" cy="4126584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9F53EF1-D412-467C-B7CE-30536F140A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70722" y="457201"/>
            <a:ext cx="6023727" cy="572678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0221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32001" y="2057400"/>
            <a:ext cx="3159612" cy="4126584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10319378-269C-406E-9B84-FCF22DA02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88021" y="457201"/>
            <a:ext cx="5949868" cy="57267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293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CE03E-A848-4A81-9E89-1E13990A4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17C6-7AD4-4CE9-BBBC-39998FEB0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FB519-ABAE-449E-8EAF-813339981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4F2EB-81A2-4F38-92CD-90D1A962C134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7F044-3A53-4216-98D5-FDE8F97E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1E3AA-B07C-4233-840D-EB6AAA75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604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0789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10D190-B83D-438A-91BC-470C41B22A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4534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A413F-1964-4A81-BD1C-C50EB945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4715C-F836-4DE6-80A3-F019EF329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277FE-A23C-449B-B9BD-FC558C1D7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35751-DD37-4B16-B903-2F3DAE560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19AD-2248-4B20-B164-6B8ADAD43912}" type="datetime1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A6CDC-2256-46AE-8EA6-DCDE1774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5319D-1101-4044-AB11-43940E6B8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9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B1D52-EF8C-4797-B8D0-61B758739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0160B-288B-475A-8176-86469E3F7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501B11-BA4C-48CF-8B90-D9A17C7F5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5745C5-F806-4963-80C6-21E72B0CC5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A7D0CB-6441-40A3-91A5-DD7F64BBB6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CD4CA-CA8E-4B43-90EA-931EE766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FE57-0A7D-43DE-8368-51D1023897F4}" type="datetime1">
              <a:rPr lang="en-US" smtClean="0"/>
              <a:t>6/29/2021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CFBBBE-83C0-4751-B984-3FBBD1CB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06BB5-8701-4025-948A-D888AA7C0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6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5C-499C-4109-B877-CB7C219C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D9436-85A3-4067-89AA-F20DCE96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4DF-4934-4CA3-B2ED-6597DE5A7FEA}" type="datetime1">
              <a:rPr lang="en-US" smtClean="0"/>
              <a:t>6/29/2021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EAFFC-51C1-4D96-963F-3622B40AA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F2DE4-A67C-4D11-8A6F-29B68866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4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2C55F-8ED5-4997-A16C-01071A73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DB3B-11B1-476C-B1D6-2C714417077B}" type="datetime1">
              <a:rPr lang="en-US" smtClean="0"/>
              <a:t>6/29/2021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7E6C5-B41D-4D1C-A389-94D64464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949C8-40E8-4B7B-AD13-6587B427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4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8CDE3-7EFF-43B8-9B9D-89F920D2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25D07-E8B8-426E-92EA-4EDF4E8E0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5A574-E9E6-400B-AB32-59AE0D9A7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A9A34-3B65-48B2-A04A-BB32A6F9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66F8-6CD2-4E44-92D0-619C03649C77}" type="datetime1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BE13F-7FB7-42AD-BE44-3F4B2654E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A12CF-E4BC-4BC2-84FE-D37124CD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4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9BD4-483F-45A6-A046-CA686FDB2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5E23A8-11CC-4468-9383-C4FD4A8D8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ED6A0-852D-437E-AE90-A7326E0ED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5D2C3-3B97-4F7C-8527-E4C8AB00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8FD51-6690-4837-A6CC-369F88248B4B}" type="datetime1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DD651-6CFF-4F27-A9B6-2A105772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A7334-A8F0-40EB-93BA-2073DC41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4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72EB13-D0C6-4B6A-887D-8BC6F39B5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E1E34-3C7E-4981-9C99-CE7C4A10E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38FD1-77D7-4954-AEDB-37C77EA67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9740-9FF6-4697-B34A-A1875FBCD056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4F653-1D3B-4599-AC94-D2028B023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C49DE-C71D-4821-A3BA-222396654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C8D0EF-1DB6-4ADC-8F31-5AE53BF5EAF4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F208ED-79A0-4B2C-A5EE-9D27466BCA3F}"/>
              </a:ext>
            </a:extLst>
          </p:cNvPr>
          <p:cNvSpPr/>
          <p:nvPr userDrawn="1"/>
        </p:nvSpPr>
        <p:spPr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98116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9198116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502" y="6401750"/>
            <a:ext cx="278418" cy="2743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9630116" y="6443093"/>
            <a:ext cx="1662546" cy="225121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600" b="1" i="1" spc="-100" baseline="0" noProof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Gguide.Net</a:t>
            </a:r>
            <a:endParaRPr lang="en-US" sz="1600" b="1" i="1" spc="-100" baseline="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322F68-670D-45A0-A54F-7E70BCEAED3F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9B5F15-353A-4344-8D61-F4E25AA9FB6C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A0C0AA-FCE8-4A7F-928A-54C96BBA9053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0002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2989E80-994E-4AC3-AD8E-890CE72719D8}"/>
              </a:ext>
            </a:extLst>
          </p:cNvPr>
          <p:cNvGrpSpPr/>
          <p:nvPr/>
        </p:nvGrpSpPr>
        <p:grpSpPr>
          <a:xfrm>
            <a:off x="3581400" y="461538"/>
            <a:ext cx="5334000" cy="4148833"/>
            <a:chOff x="3581400" y="461538"/>
            <a:chExt cx="5334000" cy="4148833"/>
          </a:xfrm>
        </p:grpSpPr>
        <p:pic>
          <p:nvPicPr>
            <p:cNvPr id="6" name="Picture 5" descr="A screenshot of text&#10;&#10;Description automatically generated">
              <a:extLst>
                <a:ext uri="{FF2B5EF4-FFF2-40B4-BE49-F238E27FC236}">
                  <a16:creationId xmlns:a16="http://schemas.microsoft.com/office/drawing/2014/main" id="{95802431-953F-4162-9787-B7E8EE4A65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45" r="3511" b="31223"/>
            <a:stretch/>
          </p:blipFill>
          <p:spPr>
            <a:xfrm>
              <a:off x="3581400" y="461538"/>
              <a:ext cx="5029200" cy="4034262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softEdge rad="635000"/>
            </a:effectLst>
          </p:spPr>
        </p:pic>
        <p:pic>
          <p:nvPicPr>
            <p:cNvPr id="5" name="Picture 4" descr="A close up of text on a white background&#10;&#10;Description automatically generated">
              <a:extLst>
                <a:ext uri="{FF2B5EF4-FFF2-40B4-BE49-F238E27FC236}">
                  <a16:creationId xmlns:a16="http://schemas.microsoft.com/office/drawing/2014/main" id="{8C7BB0BC-240E-4B2F-87B5-7A0CED357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902" b="92647" l="2344" r="89844">
                          <a14:foregroundMark x1="2344" y1="51961" x2="2344" y2="51961"/>
                          <a14:foregroundMark x1="30859" y1="4902" x2="30859" y2="4902"/>
                          <a14:foregroundMark x1="5729" y1="34804" x2="7031" y2="26471"/>
                          <a14:foregroundMark x1="3891" y1="46569" x2="5729" y2="34804"/>
                          <a14:foregroundMark x1="3661" y1="48039" x2="3891" y2="46569"/>
                          <a14:foregroundMark x1="3125" y1="51471" x2="3661" y2="48039"/>
                          <a14:foregroundMark x1="13956" y1="20098" x2="24609" y2="10294"/>
                          <a14:foregroundMark x1="8406" y1="25206" x2="13956" y2="20098"/>
                          <a14:foregroundMark x1="7031" y1="26471" x2="7543" y2="26000"/>
                          <a14:foregroundMark x1="24609" y1="10294" x2="43359" y2="3922"/>
                          <a14:foregroundMark x1="43359" y1="3922" x2="65625" y2="3922"/>
                          <a14:foregroundMark x1="65625" y1="3922" x2="87500" y2="2941"/>
                          <a14:foregroundMark x1="87500" y1="2941" x2="95703" y2="26471"/>
                          <a14:foregroundMark x1="95703" y1="26471" x2="94922" y2="77941"/>
                          <a14:foregroundMark x1="94922" y1="77941" x2="81641" y2="97059"/>
                          <a14:foregroundMark x1="81641" y1="97059" x2="39453" y2="99020"/>
                          <a14:foregroundMark x1="39453" y1="99020" x2="20313" y2="92647"/>
                          <a14:foregroundMark x1="8685" y1="73039" x2="7813" y2="71569"/>
                          <a14:foregroundMark x1="20313" y1="92647" x2="8685" y2="73039"/>
                          <a14:foregroundMark x1="5834" y1="62255" x2="3125" y2="49510"/>
                          <a14:foregroundMark x1="7813" y1="71569" x2="5834" y2="62255"/>
                          <a14:backgroundMark x1="8594" y1="20098" x2="8594" y2="20098"/>
                          <a14:backgroundMark x1="3906" y1="34804" x2="3906" y2="34804"/>
                          <a14:backgroundMark x1="4688" y1="10784" x2="4688" y2="10784"/>
                          <a14:backgroundMark x1="5078" y1="82353" x2="5078" y2="82353"/>
                          <a14:backgroundMark x1="3516" y1="73039" x2="3516" y2="73039"/>
                          <a14:backgroundMark x1="3516" y1="62255" x2="3516" y2="62255"/>
                          <a14:backgroundMark x1="1953" y1="72549" x2="7031" y2="21078"/>
                          <a14:backgroundMark x1="7031" y1="21078" x2="1953" y2="14216"/>
                          <a14:backgroundMark x1="1953" y1="46569" x2="1953" y2="46569"/>
                          <a14:backgroundMark x1="781" y1="48039" x2="781" y2="48039"/>
                        </a14:backgroundRemoval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6660" y="2667000"/>
              <a:ext cx="2438740" cy="1943371"/>
            </a:xfrm>
            <a:prstGeom prst="rect">
              <a:avLst/>
            </a:prstGeom>
            <a:effectLst>
              <a:softEdge rad="31750"/>
            </a:effectLst>
          </p:spPr>
        </p:pic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4650539"/>
            <a:ext cx="6798250" cy="1192038"/>
          </a:xfrm>
        </p:spPr>
        <p:txBody>
          <a:bodyPr anchor="b"/>
          <a:lstStyle/>
          <a:p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Văn bản hành chính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Placeholder 6" descr="Wood piece cut through the middle">
            <a:extLst>
              <a:ext uri="{FF2B5EF4-FFF2-40B4-BE49-F238E27FC236}">
                <a16:creationId xmlns:a16="http://schemas.microsoft.com/office/drawing/2014/main" id="{C0BA96B3-F713-41B0-A2E3-15E9039E474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80476" y="0"/>
            <a:ext cx="2211524" cy="685800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2F2BFDF-E9F2-4569-A9F2-E1FFCB7FB82D}"/>
              </a:ext>
            </a:extLst>
          </p:cNvPr>
          <p:cNvSpPr txBox="1"/>
          <p:nvPr/>
        </p:nvSpPr>
        <p:spPr>
          <a:xfrm>
            <a:off x="1012875" y="4835213"/>
            <a:ext cx="6072366" cy="252245"/>
          </a:xfrm>
          <a:prstGeom prst="rect">
            <a:avLst/>
          </a:prstGeom>
          <a:noFill/>
        </p:spPr>
        <p:txBody>
          <a:bodyPr wrap="square" lIns="0" tIns="36000" rIns="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600" normalizeH="0" baseline="0" noProof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MỘT SỐ KỸ THUẬT TRÌNH BÀY</a:t>
            </a:r>
            <a:endParaRPr kumimoji="0" lang="en-US" sz="2400" b="1" i="0" u="none" strike="noStrike" kern="1200" cap="none" spc="60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sz="2000"/>
              <a:t>© 2021 G guide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409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8114E-C909-483E-BCC2-44B0252FB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Định dạng chung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7B31F-0437-4868-8F93-52D5714C1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/>
              <a:t>Font</a:t>
            </a:r>
          </a:p>
          <a:p>
            <a:pPr lvl="1">
              <a:spcBef>
                <a:spcPts val="600"/>
              </a:spcBef>
            </a:pPr>
            <a:r>
              <a:rPr lang="en-US"/>
              <a:t>Font: </a:t>
            </a:r>
            <a:r>
              <a:rPr lang="en-US" b="1"/>
              <a:t>Times New Roman	</a:t>
            </a:r>
            <a:r>
              <a:rPr lang="en-US">
                <a:sym typeface="Wingdings" panose="05000000000000000000" pitchFamily="2" charset="2"/>
              </a:rPr>
              <a:t>  </a:t>
            </a:r>
            <a:r>
              <a:rPr lang="en-US"/>
              <a:t>Size: </a:t>
            </a:r>
            <a:r>
              <a:rPr lang="en-US" b="1"/>
              <a:t>13</a:t>
            </a:r>
          </a:p>
          <a:p>
            <a:pPr>
              <a:spcBef>
                <a:spcPts val="4800"/>
              </a:spcBef>
              <a:spcAft>
                <a:spcPts val="600"/>
              </a:spcAft>
            </a:pPr>
            <a:r>
              <a:rPr lang="en-US" b="1"/>
              <a:t>Paragraph</a:t>
            </a:r>
          </a:p>
          <a:p>
            <a:pPr lvl="1">
              <a:spcBef>
                <a:spcPts val="600"/>
              </a:spcBef>
            </a:pPr>
            <a:r>
              <a:rPr lang="en-US"/>
              <a:t>Before: </a:t>
            </a:r>
            <a:r>
              <a:rPr lang="en-US" b="1"/>
              <a:t>3pt </a:t>
            </a:r>
            <a:r>
              <a:rPr lang="en-US"/>
              <a:t>	</a:t>
            </a:r>
            <a:r>
              <a:rPr lang="en-US">
                <a:sym typeface="Wingdings" panose="05000000000000000000" pitchFamily="2" charset="2"/>
              </a:rPr>
              <a:t> </a:t>
            </a:r>
            <a:r>
              <a:rPr lang="en-US"/>
              <a:t>After: </a:t>
            </a:r>
            <a:r>
              <a:rPr lang="en-US" b="1"/>
              <a:t>3pt</a:t>
            </a:r>
            <a:r>
              <a:rPr lang="en-US"/>
              <a:t>	</a:t>
            </a:r>
            <a:r>
              <a:rPr lang="en-US">
                <a:sym typeface="Wingdings" panose="05000000000000000000" pitchFamily="2" charset="2"/>
              </a:rPr>
              <a:t>  </a:t>
            </a:r>
            <a:r>
              <a:rPr lang="en-US"/>
              <a:t>Line spacing: </a:t>
            </a:r>
            <a:r>
              <a:rPr lang="en-US" b="1"/>
              <a:t>Single</a:t>
            </a:r>
          </a:p>
          <a:p>
            <a:pPr>
              <a:spcBef>
                <a:spcPts val="4800"/>
              </a:spcBef>
              <a:spcAft>
                <a:spcPts val="600"/>
              </a:spcAft>
            </a:pPr>
            <a:r>
              <a:rPr lang="en-US" b="1"/>
              <a:t>Page Setup</a:t>
            </a:r>
          </a:p>
          <a:p>
            <a:pPr lvl="1">
              <a:spcBef>
                <a:spcPts val="600"/>
              </a:spcBef>
            </a:pPr>
            <a:r>
              <a:rPr lang="en-US"/>
              <a:t>Left: </a:t>
            </a:r>
            <a:r>
              <a:rPr lang="en-US" b="1"/>
              <a:t>3cm</a:t>
            </a:r>
            <a:r>
              <a:rPr lang="en-US"/>
              <a:t>	</a:t>
            </a:r>
            <a:r>
              <a:rPr lang="en-US">
                <a:sym typeface="Wingdings" panose="05000000000000000000" pitchFamily="2" charset="2"/>
              </a:rPr>
              <a:t>  </a:t>
            </a:r>
            <a:r>
              <a:rPr lang="en-US"/>
              <a:t>Top: </a:t>
            </a:r>
            <a:r>
              <a:rPr lang="en-US" b="1"/>
              <a:t>2cm</a:t>
            </a:r>
            <a:r>
              <a:rPr lang="en-US"/>
              <a:t>	</a:t>
            </a:r>
            <a:r>
              <a:rPr lang="en-US">
                <a:sym typeface="Wingdings" panose="05000000000000000000" pitchFamily="2" charset="2"/>
              </a:rPr>
              <a:t>  </a:t>
            </a:r>
            <a:r>
              <a:rPr lang="en-US"/>
              <a:t>Right: </a:t>
            </a:r>
            <a:r>
              <a:rPr lang="en-US" b="1"/>
              <a:t>2cm</a:t>
            </a:r>
            <a:r>
              <a:rPr lang="en-US"/>
              <a:t>	</a:t>
            </a:r>
            <a:r>
              <a:rPr lang="en-US">
                <a:sym typeface="Wingdings" panose="05000000000000000000" pitchFamily="2" charset="2"/>
              </a:rPr>
              <a:t>  </a:t>
            </a:r>
            <a:r>
              <a:rPr lang="en-US"/>
              <a:t>Bottom: </a:t>
            </a:r>
            <a:r>
              <a:rPr lang="en-US" b="1"/>
              <a:t>2cm</a:t>
            </a:r>
          </a:p>
          <a:p>
            <a:pPr lvl="1">
              <a:spcBef>
                <a:spcPts val="600"/>
              </a:spcBef>
            </a:pPr>
            <a:r>
              <a:rPr lang="en-US"/>
              <a:t>Paper size: </a:t>
            </a:r>
            <a:r>
              <a:rPr lang="en-US" b="1"/>
              <a:t>A4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DB5D1-D128-4914-8BD3-7B67BCB3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57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screenshot of text&#10;&#10;Description automatically generated">
            <a:extLst>
              <a:ext uri="{FF2B5EF4-FFF2-40B4-BE49-F238E27FC236}">
                <a16:creationId xmlns:a16="http://schemas.microsoft.com/office/drawing/2014/main" id="{5F900446-27FA-4437-B9DF-EE36BCF56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549" y="385338"/>
            <a:ext cx="5572903" cy="608732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A03C0C4F-E0F8-4193-83ED-170AEA0FD06C}"/>
              </a:ext>
            </a:extLst>
          </p:cNvPr>
          <p:cNvGrpSpPr/>
          <p:nvPr/>
        </p:nvGrpSpPr>
        <p:grpSpPr>
          <a:xfrm>
            <a:off x="914400" y="228600"/>
            <a:ext cx="7968052" cy="1143000"/>
            <a:chOff x="914400" y="228600"/>
            <a:chExt cx="7968052" cy="1143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08EFD1-F7C9-4065-A278-07BAB6668C2B}"/>
                </a:ext>
              </a:extLst>
            </p:cNvPr>
            <p:cNvSpPr/>
            <p:nvPr/>
          </p:nvSpPr>
          <p:spPr>
            <a:xfrm>
              <a:off x="3309549" y="228600"/>
              <a:ext cx="5572903" cy="1143000"/>
            </a:xfrm>
            <a:prstGeom prst="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CB20A6A-9F1E-4A4C-BE79-CBC0D77F5E83}"/>
                </a:ext>
              </a:extLst>
            </p:cNvPr>
            <p:cNvSpPr/>
            <p:nvPr/>
          </p:nvSpPr>
          <p:spPr>
            <a:xfrm>
              <a:off x="914400" y="228600"/>
              <a:ext cx="2372503" cy="1143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latin typeface="+mj-lt"/>
                </a:rPr>
                <a:t>PHẦN ĐẦU</a:t>
              </a:r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8AE7838A-B40F-4950-9134-3A4681EA0946}"/>
                </a:ext>
              </a:extLst>
            </p:cNvPr>
            <p:cNvSpPr/>
            <p:nvPr/>
          </p:nvSpPr>
          <p:spPr>
            <a:xfrm rot="5400000">
              <a:off x="3194162" y="519333"/>
              <a:ext cx="382085" cy="151315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4821984-68B0-4106-B69E-353A49E5E874}"/>
              </a:ext>
            </a:extLst>
          </p:cNvPr>
          <p:cNvGrpSpPr/>
          <p:nvPr/>
        </p:nvGrpSpPr>
        <p:grpSpPr>
          <a:xfrm>
            <a:off x="3309548" y="1371600"/>
            <a:ext cx="7968052" cy="838200"/>
            <a:chOff x="3309548" y="1371600"/>
            <a:chExt cx="7968052" cy="838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7481BB2-E53E-4173-80A9-223D4AD9BFB2}"/>
                </a:ext>
              </a:extLst>
            </p:cNvPr>
            <p:cNvSpPr/>
            <p:nvPr/>
          </p:nvSpPr>
          <p:spPr>
            <a:xfrm>
              <a:off x="3309548" y="1371600"/>
              <a:ext cx="5572903" cy="838200"/>
            </a:xfrm>
            <a:prstGeom prst="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4CD77C5-30C1-4003-8681-FC6EA55ACBC2}"/>
                </a:ext>
              </a:extLst>
            </p:cNvPr>
            <p:cNvSpPr/>
            <p:nvPr/>
          </p:nvSpPr>
          <p:spPr>
            <a:xfrm>
              <a:off x="8905097" y="1371600"/>
              <a:ext cx="2372503" cy="83603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latin typeface="+mj-lt"/>
                </a:rPr>
                <a:t>TIÊU ĐỀ</a:t>
              </a:r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24C41DEB-C9F7-4333-9522-FCD9F70FB0D3}"/>
                </a:ext>
              </a:extLst>
            </p:cNvPr>
            <p:cNvSpPr/>
            <p:nvPr/>
          </p:nvSpPr>
          <p:spPr>
            <a:xfrm rot="5400000" flipV="1">
              <a:off x="8586981" y="1698934"/>
              <a:ext cx="382085" cy="182447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982644D-640C-458A-BA51-1F553C0D30DF}"/>
              </a:ext>
            </a:extLst>
          </p:cNvPr>
          <p:cNvGrpSpPr/>
          <p:nvPr/>
        </p:nvGrpSpPr>
        <p:grpSpPr>
          <a:xfrm>
            <a:off x="914400" y="2209799"/>
            <a:ext cx="7968052" cy="3049085"/>
            <a:chOff x="914400" y="228599"/>
            <a:chExt cx="7968052" cy="304908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93416F6-736D-4129-B2F2-DBD60BF6C8B6}"/>
                </a:ext>
              </a:extLst>
            </p:cNvPr>
            <p:cNvSpPr/>
            <p:nvPr/>
          </p:nvSpPr>
          <p:spPr>
            <a:xfrm>
              <a:off x="3309549" y="228599"/>
              <a:ext cx="5572903" cy="3049085"/>
            </a:xfrm>
            <a:prstGeom prst="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43C308C-5295-461D-BADD-2384252F5772}"/>
                </a:ext>
              </a:extLst>
            </p:cNvPr>
            <p:cNvSpPr/>
            <p:nvPr/>
          </p:nvSpPr>
          <p:spPr>
            <a:xfrm>
              <a:off x="914400" y="228600"/>
              <a:ext cx="2372503" cy="1143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latin typeface="+mj-lt"/>
                </a:rPr>
                <a:t>NỘI DUNG</a:t>
              </a:r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52BD2D67-AA62-4DE3-88A0-ACCDECB075B9}"/>
                </a:ext>
              </a:extLst>
            </p:cNvPr>
            <p:cNvSpPr/>
            <p:nvPr/>
          </p:nvSpPr>
          <p:spPr>
            <a:xfrm rot="5400000">
              <a:off x="3194162" y="519333"/>
              <a:ext cx="382085" cy="151315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DEBCC96-0186-4F95-9CDC-BCF567700451}"/>
              </a:ext>
            </a:extLst>
          </p:cNvPr>
          <p:cNvGrpSpPr/>
          <p:nvPr/>
        </p:nvGrpSpPr>
        <p:grpSpPr>
          <a:xfrm>
            <a:off x="3309548" y="5257800"/>
            <a:ext cx="7968052" cy="1371600"/>
            <a:chOff x="3309548" y="1371600"/>
            <a:chExt cx="7968052" cy="13716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F735E15-D08B-4B0A-B114-79CF20107445}"/>
                </a:ext>
              </a:extLst>
            </p:cNvPr>
            <p:cNvSpPr/>
            <p:nvPr/>
          </p:nvSpPr>
          <p:spPr>
            <a:xfrm>
              <a:off x="3309548" y="1371600"/>
              <a:ext cx="5572903" cy="1371600"/>
            </a:xfrm>
            <a:prstGeom prst="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C2694D0-0B9C-4BDC-BD1D-E6C239C62AE6}"/>
                </a:ext>
              </a:extLst>
            </p:cNvPr>
            <p:cNvSpPr/>
            <p:nvPr/>
          </p:nvSpPr>
          <p:spPr>
            <a:xfrm>
              <a:off x="8905097" y="1371600"/>
              <a:ext cx="2372503" cy="83603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latin typeface="+mj-lt"/>
                </a:rPr>
                <a:t>PHẦN CUỐI</a:t>
              </a:r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9A7F6BED-EFA4-4047-9DBD-B49EDA11D127}"/>
                </a:ext>
              </a:extLst>
            </p:cNvPr>
            <p:cNvSpPr/>
            <p:nvPr/>
          </p:nvSpPr>
          <p:spPr>
            <a:xfrm rot="5400000" flipV="1">
              <a:off x="8586981" y="1698934"/>
              <a:ext cx="382085" cy="182447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F64A8572-69EC-42B5-9559-0BDE4936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87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B9DCF0A-4034-467B-A629-7643AC649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07" y="2714336"/>
            <a:ext cx="8251985" cy="142932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9ACC67-F911-44ED-BCB4-80641796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Phần đầu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BF7EB5F-DE1A-4F23-BF2C-B69C91696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FADE314-6E6B-4F60-80E1-E6C40E91B064}"/>
              </a:ext>
            </a:extLst>
          </p:cNvPr>
          <p:cNvGrpSpPr/>
          <p:nvPr/>
        </p:nvGrpSpPr>
        <p:grpSpPr>
          <a:xfrm>
            <a:off x="152400" y="2743200"/>
            <a:ext cx="3048000" cy="373712"/>
            <a:chOff x="152400" y="2743200"/>
            <a:chExt cx="3048000" cy="37371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E3FF44D-E094-4602-A6D6-08A8EB888639}"/>
                </a:ext>
              </a:extLst>
            </p:cNvPr>
            <p:cNvSpPr txBox="1"/>
            <p:nvPr/>
          </p:nvSpPr>
          <p:spPr>
            <a:xfrm>
              <a:off x="152400" y="2743200"/>
              <a:ext cx="2332598" cy="37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IN HOA, Size 12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F4D65EE-CE68-4036-B9F2-112061D0C7C7}"/>
                </a:ext>
              </a:extLst>
            </p:cNvPr>
            <p:cNvCxnSpPr>
              <a:cxnSpLocks/>
            </p:cNvCxnSpPr>
            <p:nvPr/>
          </p:nvCxnSpPr>
          <p:spPr>
            <a:xfrm>
              <a:off x="2484998" y="2971800"/>
              <a:ext cx="715402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693082B-0D9A-4006-8174-B085A629199E}"/>
              </a:ext>
            </a:extLst>
          </p:cNvPr>
          <p:cNvGrpSpPr/>
          <p:nvPr/>
        </p:nvGrpSpPr>
        <p:grpSpPr>
          <a:xfrm>
            <a:off x="0" y="3048000"/>
            <a:ext cx="2895600" cy="369332"/>
            <a:chOff x="0" y="3048000"/>
            <a:chExt cx="2895600" cy="369332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4DFDBA4-2922-4185-8B91-A82CA2C4E10A}"/>
                </a:ext>
              </a:extLst>
            </p:cNvPr>
            <p:cNvSpPr txBox="1"/>
            <p:nvPr/>
          </p:nvSpPr>
          <p:spPr>
            <a:xfrm>
              <a:off x="0" y="3048000"/>
              <a:ext cx="24849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IN HOA, Size 12, Đậm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DEE7761-608B-4ED3-A9DC-32A95589F26D}"/>
                </a:ext>
              </a:extLst>
            </p:cNvPr>
            <p:cNvCxnSpPr>
              <a:cxnSpLocks/>
            </p:cNvCxnSpPr>
            <p:nvPr/>
          </p:nvCxnSpPr>
          <p:spPr>
            <a:xfrm>
              <a:off x="2484998" y="3232666"/>
              <a:ext cx="410602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DE9C520-634C-4064-9225-20619F70598E}"/>
              </a:ext>
            </a:extLst>
          </p:cNvPr>
          <p:cNvGrpSpPr/>
          <p:nvPr/>
        </p:nvGrpSpPr>
        <p:grpSpPr>
          <a:xfrm>
            <a:off x="9783202" y="2690389"/>
            <a:ext cx="2352288" cy="510011"/>
            <a:chOff x="-198998" y="3310690"/>
            <a:chExt cx="2352288" cy="510011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99CB1D1-3D5D-4C74-9F73-03B627843A84}"/>
                </a:ext>
              </a:extLst>
            </p:cNvPr>
            <p:cNvSpPr txBox="1"/>
            <p:nvPr/>
          </p:nvSpPr>
          <p:spPr>
            <a:xfrm>
              <a:off x="228600" y="3310690"/>
              <a:ext cx="1924690" cy="510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IN HOA, Size 12, </a:t>
              </a:r>
              <a:br>
                <a:rPr lang="en-US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</a:br>
              <a:r>
                <a:rPr lang="en-US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Đậm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CB30F4E-27C5-49C0-8ABF-749A750E62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98998" y="3668301"/>
              <a:ext cx="438790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5FA1846-AD1D-408A-8F64-824C4B85F486}"/>
              </a:ext>
            </a:extLst>
          </p:cNvPr>
          <p:cNvGrpSpPr/>
          <p:nvPr/>
        </p:nvGrpSpPr>
        <p:grpSpPr>
          <a:xfrm>
            <a:off x="9144000" y="3223789"/>
            <a:ext cx="2743200" cy="302262"/>
            <a:chOff x="-838200" y="3578759"/>
            <a:chExt cx="2743200" cy="302262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3FB8974-C975-4FA7-9E20-F60DB01457C7}"/>
                </a:ext>
              </a:extLst>
            </p:cNvPr>
            <p:cNvSpPr txBox="1"/>
            <p:nvPr/>
          </p:nvSpPr>
          <p:spPr>
            <a:xfrm>
              <a:off x="228600" y="3578759"/>
              <a:ext cx="1676400" cy="302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Đậm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DA16ED08-73A3-4D99-813F-0C2598FD36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38200" y="3668301"/>
              <a:ext cx="1077992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971DD98-D7CE-4E83-B27A-9C1764BAA49C}"/>
              </a:ext>
            </a:extLst>
          </p:cNvPr>
          <p:cNvGrpSpPr/>
          <p:nvPr/>
        </p:nvGrpSpPr>
        <p:grpSpPr>
          <a:xfrm>
            <a:off x="152400" y="3438525"/>
            <a:ext cx="3448050" cy="660174"/>
            <a:chOff x="152400" y="2669237"/>
            <a:chExt cx="3448050" cy="660174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84E8104-9DEB-4DF3-9ACA-0E6544E50DEB}"/>
                </a:ext>
              </a:extLst>
            </p:cNvPr>
            <p:cNvSpPr txBox="1"/>
            <p:nvPr/>
          </p:nvSpPr>
          <p:spPr>
            <a:xfrm>
              <a:off x="152400" y="2819400"/>
              <a:ext cx="2332598" cy="510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75000"/>
                </a:lnSpc>
              </a:pPr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Đường kẻ đ</a:t>
              </a:r>
              <a:r>
                <a:rPr lang="vi-VN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ơ</a:t>
              </a:r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n,</a:t>
              </a:r>
              <a:b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</a:br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dài 1/3 dòng trên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AD2D9D3B-5BB4-4767-A479-5AB8B34324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4998" y="2669237"/>
              <a:ext cx="1115452" cy="302564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D80A444-A41D-48F3-9654-D817A652CA75}"/>
              </a:ext>
            </a:extLst>
          </p:cNvPr>
          <p:cNvGrpSpPr/>
          <p:nvPr/>
        </p:nvGrpSpPr>
        <p:grpSpPr>
          <a:xfrm>
            <a:off x="9095348" y="3438525"/>
            <a:ext cx="3020452" cy="881486"/>
            <a:chOff x="1361368" y="2500736"/>
            <a:chExt cx="3020452" cy="881486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30DA9A0-8DF5-49C0-928B-020718C873AB}"/>
                </a:ext>
              </a:extLst>
            </p:cNvPr>
            <p:cNvSpPr txBox="1"/>
            <p:nvPr/>
          </p:nvSpPr>
          <p:spPr>
            <a:xfrm>
              <a:off x="2476820" y="2872211"/>
              <a:ext cx="1905000" cy="510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Đường kẻ đ</a:t>
              </a:r>
              <a:r>
                <a:rPr lang="vi-VN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ơ</a:t>
              </a:r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n,</a:t>
              </a:r>
              <a:b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</a:br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dài bằng dòng trên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8169139B-E148-40AD-AAA3-8617837DB90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61368" y="2500736"/>
              <a:ext cx="1123631" cy="471066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77D2D84-8922-4017-8454-7F942EBC9570}"/>
              </a:ext>
            </a:extLst>
          </p:cNvPr>
          <p:cNvGrpSpPr/>
          <p:nvPr/>
        </p:nvGrpSpPr>
        <p:grpSpPr>
          <a:xfrm>
            <a:off x="2895600" y="2133600"/>
            <a:ext cx="2743200" cy="1261402"/>
            <a:chOff x="2743200" y="2133600"/>
            <a:chExt cx="2971800" cy="1261402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2F66CAC-85FB-4643-A89E-10FFB34653BD}"/>
                </a:ext>
              </a:extLst>
            </p:cNvPr>
            <p:cNvSpPr/>
            <p:nvPr/>
          </p:nvSpPr>
          <p:spPr>
            <a:xfrm>
              <a:off x="2743200" y="2714335"/>
              <a:ext cx="2971800" cy="680667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CF14C8F1-29B9-4966-A775-9AC0F1FA29A8}"/>
                </a:ext>
              </a:extLst>
            </p:cNvPr>
            <p:cNvGrpSpPr/>
            <p:nvPr/>
          </p:nvGrpSpPr>
          <p:grpSpPr>
            <a:xfrm>
              <a:off x="2743200" y="2133600"/>
              <a:ext cx="2971800" cy="714664"/>
              <a:chOff x="2743200" y="2209800"/>
              <a:chExt cx="2971800" cy="714664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72B2BE7-4505-4CD3-B826-B6DD2E803575}"/>
                  </a:ext>
                </a:extLst>
              </p:cNvPr>
              <p:cNvSpPr/>
              <p:nvPr/>
            </p:nvSpPr>
            <p:spPr>
              <a:xfrm>
                <a:off x="2743200" y="2209800"/>
                <a:ext cx="2971800" cy="6096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>
                    <a:latin typeface="+mj-lt"/>
                  </a:rPr>
                  <a:t>TÊN C</a:t>
                </a:r>
                <a:r>
                  <a:rPr lang="vi-VN" sz="2000">
                    <a:latin typeface="+mj-lt"/>
                  </a:rPr>
                  <a:t>Ơ</a:t>
                </a:r>
                <a:r>
                  <a:rPr lang="en-US" sz="2000">
                    <a:latin typeface="+mj-lt"/>
                  </a:rPr>
                  <a:t> QUAN</a:t>
                </a:r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88888E45-4677-4AEA-B8AB-5B9867227D4D}"/>
                  </a:ext>
                </a:extLst>
              </p:cNvPr>
              <p:cNvSpPr/>
              <p:nvPr/>
            </p:nvSpPr>
            <p:spPr>
              <a:xfrm flipV="1">
                <a:off x="4095750" y="2826688"/>
                <a:ext cx="266700" cy="97776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B5085B1-8466-4C55-8A4F-F9F71B1AA764}"/>
              </a:ext>
            </a:extLst>
          </p:cNvPr>
          <p:cNvGrpSpPr/>
          <p:nvPr/>
        </p:nvGrpSpPr>
        <p:grpSpPr>
          <a:xfrm>
            <a:off x="5820802" y="2133600"/>
            <a:ext cx="4008998" cy="1271453"/>
            <a:chOff x="2743200" y="2133600"/>
            <a:chExt cx="4008998" cy="127145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3C907D-166C-4BBF-90EE-B704617799BB}"/>
                </a:ext>
              </a:extLst>
            </p:cNvPr>
            <p:cNvSpPr/>
            <p:nvPr/>
          </p:nvSpPr>
          <p:spPr>
            <a:xfrm>
              <a:off x="2743200" y="2714336"/>
              <a:ext cx="4008998" cy="690717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317D941-726B-48A2-9C3B-48C64E691253}"/>
                </a:ext>
              </a:extLst>
            </p:cNvPr>
            <p:cNvGrpSpPr/>
            <p:nvPr/>
          </p:nvGrpSpPr>
          <p:grpSpPr>
            <a:xfrm>
              <a:off x="2743200" y="2133600"/>
              <a:ext cx="4008998" cy="714664"/>
              <a:chOff x="2743200" y="2209800"/>
              <a:chExt cx="4008998" cy="714664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C70615-A5A2-451B-9A0F-60BC893BB24A}"/>
                  </a:ext>
                </a:extLst>
              </p:cNvPr>
              <p:cNvSpPr/>
              <p:nvPr/>
            </p:nvSpPr>
            <p:spPr>
              <a:xfrm>
                <a:off x="2743200" y="2209800"/>
                <a:ext cx="4008998" cy="6096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>
                    <a:latin typeface="+mj-lt"/>
                  </a:rPr>
                  <a:t>QUỐC HIỆU</a:t>
                </a:r>
              </a:p>
            </p:txBody>
          </p:sp>
          <p:sp>
            <p:nvSpPr>
              <p:cNvPr id="22" name="Isosceles Triangle 21">
                <a:extLst>
                  <a:ext uri="{FF2B5EF4-FFF2-40B4-BE49-F238E27FC236}">
                    <a16:creationId xmlns:a16="http://schemas.microsoft.com/office/drawing/2014/main" id="{1DB1AA3F-3BD2-4C36-8D07-7B31FA145F18}"/>
                  </a:ext>
                </a:extLst>
              </p:cNvPr>
              <p:cNvSpPr/>
              <p:nvPr/>
            </p:nvSpPr>
            <p:spPr>
              <a:xfrm flipV="1">
                <a:off x="4656698" y="2826688"/>
                <a:ext cx="266700" cy="97776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03A4CF5-0260-4DA5-9648-5EF458FC2F4B}"/>
              </a:ext>
            </a:extLst>
          </p:cNvPr>
          <p:cNvGrpSpPr/>
          <p:nvPr/>
        </p:nvGrpSpPr>
        <p:grpSpPr>
          <a:xfrm>
            <a:off x="2895600" y="3564208"/>
            <a:ext cx="2743200" cy="945458"/>
            <a:chOff x="2743200" y="1495136"/>
            <a:chExt cx="2971800" cy="945458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C5450C9-7160-4850-B152-358F92A27F73}"/>
                </a:ext>
              </a:extLst>
            </p:cNvPr>
            <p:cNvSpPr/>
            <p:nvPr/>
          </p:nvSpPr>
          <p:spPr>
            <a:xfrm>
              <a:off x="2743200" y="1495136"/>
              <a:ext cx="2971800" cy="471066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BC13F58-9732-46EC-AF44-27CE4E6064C5}"/>
                </a:ext>
              </a:extLst>
            </p:cNvPr>
            <p:cNvGrpSpPr/>
            <p:nvPr/>
          </p:nvGrpSpPr>
          <p:grpSpPr>
            <a:xfrm>
              <a:off x="2743200" y="1874368"/>
              <a:ext cx="2971800" cy="566226"/>
              <a:chOff x="2743200" y="1950568"/>
              <a:chExt cx="2971800" cy="566226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F5DC3FD-0D42-457F-A1A2-4A47FB8D495B}"/>
                  </a:ext>
                </a:extLst>
              </p:cNvPr>
              <p:cNvSpPr/>
              <p:nvPr/>
            </p:nvSpPr>
            <p:spPr>
              <a:xfrm>
                <a:off x="2743200" y="2045728"/>
                <a:ext cx="2971800" cy="47106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>
                    <a:latin typeface="+mj-lt"/>
                  </a:rPr>
                  <a:t>SỐ VĂN BẢN</a:t>
                </a:r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E43BC8E2-D488-43D6-A26A-DAFE71EA7EB9}"/>
                  </a:ext>
                </a:extLst>
              </p:cNvPr>
              <p:cNvSpPr/>
              <p:nvPr/>
            </p:nvSpPr>
            <p:spPr>
              <a:xfrm>
                <a:off x="4095750" y="1950568"/>
                <a:ext cx="266700" cy="95160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5CC4936-2D43-4213-BE09-23EDC6E38CC3}"/>
              </a:ext>
            </a:extLst>
          </p:cNvPr>
          <p:cNvGrpSpPr/>
          <p:nvPr/>
        </p:nvGrpSpPr>
        <p:grpSpPr>
          <a:xfrm>
            <a:off x="5820802" y="3581400"/>
            <a:ext cx="4008998" cy="945458"/>
            <a:chOff x="2743200" y="1495136"/>
            <a:chExt cx="4343081" cy="945458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C09A1A7-E9C7-4E9E-BB25-9C85E58A1502}"/>
                </a:ext>
              </a:extLst>
            </p:cNvPr>
            <p:cNvSpPr/>
            <p:nvPr/>
          </p:nvSpPr>
          <p:spPr>
            <a:xfrm>
              <a:off x="2743200" y="1495136"/>
              <a:ext cx="4343081" cy="471066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1F3434B-7BC3-43B3-8DDB-EC99818FC352}"/>
                </a:ext>
              </a:extLst>
            </p:cNvPr>
            <p:cNvGrpSpPr/>
            <p:nvPr/>
          </p:nvGrpSpPr>
          <p:grpSpPr>
            <a:xfrm>
              <a:off x="2743200" y="1874368"/>
              <a:ext cx="4343081" cy="566226"/>
              <a:chOff x="2743200" y="1950568"/>
              <a:chExt cx="4343081" cy="566226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B1D35FC-A149-4B98-808C-A8E160EB635A}"/>
                  </a:ext>
                </a:extLst>
              </p:cNvPr>
              <p:cNvSpPr/>
              <p:nvPr/>
            </p:nvSpPr>
            <p:spPr>
              <a:xfrm>
                <a:off x="2743200" y="2045728"/>
                <a:ext cx="4343081" cy="47106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>
                    <a:latin typeface="+mj-lt"/>
                  </a:rPr>
                  <a:t>N</a:t>
                </a:r>
                <a:r>
                  <a:rPr lang="vi-VN" sz="2000">
                    <a:latin typeface="+mj-lt"/>
                  </a:rPr>
                  <a:t>Ơ</a:t>
                </a:r>
                <a:r>
                  <a:rPr lang="en-US" sz="2000">
                    <a:latin typeface="+mj-lt"/>
                  </a:rPr>
                  <a:t>I VÀ NGÀY BAN HÀNH</a:t>
                </a:r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0AEF7648-5EDB-46F4-AF27-1CE736E887A1}"/>
                  </a:ext>
                </a:extLst>
              </p:cNvPr>
              <p:cNvSpPr/>
              <p:nvPr/>
            </p:nvSpPr>
            <p:spPr>
              <a:xfrm>
                <a:off x="4673281" y="1950568"/>
                <a:ext cx="266700" cy="95160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6C2B56F-69CC-48B5-881A-6AAE1640E42F}"/>
              </a:ext>
            </a:extLst>
          </p:cNvPr>
          <p:cNvGrpSpPr/>
          <p:nvPr/>
        </p:nvGrpSpPr>
        <p:grpSpPr>
          <a:xfrm>
            <a:off x="152400" y="3943440"/>
            <a:ext cx="4114800" cy="545072"/>
            <a:chOff x="152400" y="3943440"/>
            <a:chExt cx="4114800" cy="545072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358AE6E-0C3A-452C-B2D5-25B1F0CB059A}"/>
                </a:ext>
              </a:extLst>
            </p:cNvPr>
            <p:cNvGrpSpPr/>
            <p:nvPr/>
          </p:nvGrpSpPr>
          <p:grpSpPr>
            <a:xfrm>
              <a:off x="152400" y="4114800"/>
              <a:ext cx="4114800" cy="373712"/>
              <a:chOff x="152400" y="2743200"/>
              <a:chExt cx="4114800" cy="373712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27F292A-A1B6-4269-B153-6103D6159FEF}"/>
                  </a:ext>
                </a:extLst>
              </p:cNvPr>
              <p:cNvSpPr txBox="1"/>
              <p:nvPr/>
            </p:nvSpPr>
            <p:spPr>
              <a:xfrm>
                <a:off x="152400" y="2743200"/>
                <a:ext cx="2332598" cy="373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>
                    <a:solidFill>
                      <a:schemeClr val="accent5">
                        <a:lumMod val="75000"/>
                      </a:schemeClr>
                    </a:solidFill>
                    <a:latin typeface="+mj-lt"/>
                  </a:rPr>
                  <a:t>Bình th</a:t>
                </a:r>
                <a:r>
                  <a:rPr lang="vi-VN">
                    <a:solidFill>
                      <a:schemeClr val="accent5">
                        <a:lumMod val="75000"/>
                      </a:schemeClr>
                    </a:solidFill>
                    <a:latin typeface="+mj-lt"/>
                  </a:rPr>
                  <a:t>ư</a:t>
                </a:r>
                <a:r>
                  <a:rPr lang="en-US">
                    <a:solidFill>
                      <a:schemeClr val="accent5">
                        <a:lumMod val="75000"/>
                      </a:schemeClr>
                    </a:solidFill>
                    <a:latin typeface="+mj-lt"/>
                  </a:rPr>
                  <a:t>ờng</a:t>
                </a:r>
              </a:p>
            </p:txBody>
          </p: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1897DE4-51E6-44A3-B8B7-059DF3BF08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4998" y="2971800"/>
                <a:ext cx="1782202" cy="0"/>
              </a:xfrm>
              <a:prstGeom prst="straightConnector1">
                <a:avLst/>
              </a:prstGeom>
              <a:ln>
                <a:headEnd type="oval" w="med" len="med"/>
                <a:tailEnd type="none" w="lg" len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3D15CEE6-34AD-4F7B-8F96-4CD3CA0720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67200" y="3943440"/>
              <a:ext cx="0" cy="397101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F156355-FE33-47A4-A7B5-6F0F3DA1C51C}"/>
              </a:ext>
            </a:extLst>
          </p:cNvPr>
          <p:cNvGrpSpPr/>
          <p:nvPr/>
        </p:nvGrpSpPr>
        <p:grpSpPr>
          <a:xfrm>
            <a:off x="7763607" y="3935306"/>
            <a:ext cx="3826969" cy="751276"/>
            <a:chOff x="1134207" y="3164951"/>
            <a:chExt cx="3826969" cy="751276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FAEA2F62-5AF2-4268-8A8B-CFA532A14A0F}"/>
                </a:ext>
              </a:extLst>
            </p:cNvPr>
            <p:cNvGrpSpPr/>
            <p:nvPr/>
          </p:nvGrpSpPr>
          <p:grpSpPr>
            <a:xfrm>
              <a:off x="1134207" y="3542515"/>
              <a:ext cx="3826969" cy="373712"/>
              <a:chOff x="1134207" y="2170915"/>
              <a:chExt cx="3826969" cy="373712"/>
            </a:xfrm>
          </p:grpSpPr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67932254-D825-4F29-8D38-58F98DE155BE}"/>
                  </a:ext>
                </a:extLst>
              </p:cNvPr>
              <p:cNvSpPr txBox="1"/>
              <p:nvPr/>
            </p:nvSpPr>
            <p:spPr>
              <a:xfrm>
                <a:off x="3589579" y="2170915"/>
                <a:ext cx="1371597" cy="373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>
                    <a:solidFill>
                      <a:schemeClr val="accent5">
                        <a:lumMod val="75000"/>
                      </a:schemeClr>
                    </a:solidFill>
                    <a:latin typeface="+mj-lt"/>
                  </a:rPr>
                  <a:t>Nghiêng</a:t>
                </a:r>
              </a:p>
            </p:txBody>
          </p: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7149F143-7BB1-4B19-95DA-E94EAE38C5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134207" y="2346557"/>
                <a:ext cx="2455373" cy="7288"/>
              </a:xfrm>
              <a:prstGeom prst="straightConnector1">
                <a:avLst/>
              </a:prstGeom>
              <a:ln>
                <a:headEnd type="oval" w="med" len="med"/>
                <a:tailEnd type="none" w="lg" len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FD9E4D82-4013-498F-9B3B-A1BAB0222F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4207" y="3164951"/>
              <a:ext cx="8793" cy="560494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16527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1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8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873B9E-B6A8-4409-916C-B2FE1FA64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07" y="2857269"/>
            <a:ext cx="8251985" cy="11434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9ACC67-F911-44ED-BCB4-80641796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Phần tiêu đề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EB8360-E0D0-450F-9AC1-3A8E1255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6C26DF3-F60E-47C5-9C6D-7514BD57D7C0}"/>
              </a:ext>
            </a:extLst>
          </p:cNvPr>
          <p:cNvGrpSpPr/>
          <p:nvPr/>
        </p:nvGrpSpPr>
        <p:grpSpPr>
          <a:xfrm>
            <a:off x="4876800" y="2257136"/>
            <a:ext cx="2743200" cy="1061666"/>
            <a:chOff x="2743200" y="2333336"/>
            <a:chExt cx="2971800" cy="106166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CB6090-46E2-4A96-9800-28FABC19E559}"/>
                </a:ext>
              </a:extLst>
            </p:cNvPr>
            <p:cNvSpPr/>
            <p:nvPr/>
          </p:nvSpPr>
          <p:spPr>
            <a:xfrm>
              <a:off x="2743200" y="2855552"/>
              <a:ext cx="2971800" cy="53945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47F2686-A19E-4D74-805F-9E4C428F3AC1}"/>
                </a:ext>
              </a:extLst>
            </p:cNvPr>
            <p:cNvGrpSpPr/>
            <p:nvPr/>
          </p:nvGrpSpPr>
          <p:grpSpPr>
            <a:xfrm>
              <a:off x="2743200" y="2333336"/>
              <a:ext cx="2971800" cy="714664"/>
              <a:chOff x="2743200" y="2409536"/>
              <a:chExt cx="2971800" cy="714664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F14DE37-F4A4-40BC-BF42-55840255B2A7}"/>
                  </a:ext>
                </a:extLst>
              </p:cNvPr>
              <p:cNvSpPr/>
              <p:nvPr/>
            </p:nvSpPr>
            <p:spPr>
              <a:xfrm>
                <a:off x="2743200" y="2409536"/>
                <a:ext cx="2971800" cy="6096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>
                    <a:latin typeface="+mj-lt"/>
                  </a:rPr>
                  <a:t>TÊN LOẠI VĂN BẢN</a:t>
                </a:r>
              </a:p>
            </p:txBody>
          </p:sp>
          <p:sp>
            <p:nvSpPr>
              <p:cNvPr id="12" name="Isosceles Triangle 11">
                <a:extLst>
                  <a:ext uri="{FF2B5EF4-FFF2-40B4-BE49-F238E27FC236}">
                    <a16:creationId xmlns:a16="http://schemas.microsoft.com/office/drawing/2014/main" id="{956A6995-DB70-4417-9BC2-B03A0BE8AB7A}"/>
                  </a:ext>
                </a:extLst>
              </p:cNvPr>
              <p:cNvSpPr/>
              <p:nvPr/>
            </p:nvSpPr>
            <p:spPr>
              <a:xfrm flipV="1">
                <a:off x="4095750" y="3026424"/>
                <a:ext cx="266700" cy="97776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14FA8D-1B44-44F1-8D67-95123617F8D3}"/>
              </a:ext>
            </a:extLst>
          </p:cNvPr>
          <p:cNvGrpSpPr/>
          <p:nvPr/>
        </p:nvGrpSpPr>
        <p:grpSpPr>
          <a:xfrm>
            <a:off x="2819400" y="3320403"/>
            <a:ext cx="7010400" cy="1099197"/>
            <a:chOff x="812481" y="1495136"/>
            <a:chExt cx="7594600" cy="109919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1431011-5F96-4CE7-874A-6A02227319A6}"/>
                </a:ext>
              </a:extLst>
            </p:cNvPr>
            <p:cNvSpPr/>
            <p:nvPr/>
          </p:nvSpPr>
          <p:spPr>
            <a:xfrm>
              <a:off x="812481" y="1495136"/>
              <a:ext cx="7594600" cy="60960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08F5B12-3657-4C3A-9700-89E590D218A4}"/>
                </a:ext>
              </a:extLst>
            </p:cNvPr>
            <p:cNvGrpSpPr/>
            <p:nvPr/>
          </p:nvGrpSpPr>
          <p:grpSpPr>
            <a:xfrm>
              <a:off x="812481" y="2028107"/>
              <a:ext cx="7594600" cy="566226"/>
              <a:chOff x="812481" y="2104307"/>
              <a:chExt cx="7594600" cy="56622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A454FF1-D809-45E7-940D-4BFCC781B1F7}"/>
                  </a:ext>
                </a:extLst>
              </p:cNvPr>
              <p:cNvSpPr/>
              <p:nvPr/>
            </p:nvSpPr>
            <p:spPr>
              <a:xfrm>
                <a:off x="812481" y="2199467"/>
                <a:ext cx="7594600" cy="47106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>
                    <a:latin typeface="+mj-lt"/>
                  </a:rPr>
                  <a:t>TRÍCH YẾU NỘI DUNG</a:t>
                </a:r>
              </a:p>
            </p:txBody>
          </p:sp>
          <p:sp>
            <p:nvSpPr>
              <p:cNvPr id="17" name="Isosceles Triangle 16">
                <a:extLst>
                  <a:ext uri="{FF2B5EF4-FFF2-40B4-BE49-F238E27FC236}">
                    <a16:creationId xmlns:a16="http://schemas.microsoft.com/office/drawing/2014/main" id="{395CA0D6-3662-4BD7-91CA-48BB25C3B8A4}"/>
                  </a:ext>
                </a:extLst>
              </p:cNvPr>
              <p:cNvSpPr/>
              <p:nvPr/>
            </p:nvSpPr>
            <p:spPr>
              <a:xfrm>
                <a:off x="4444681" y="2104307"/>
                <a:ext cx="266700" cy="95160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556D942-1539-4A80-880E-92F1F8D26456}"/>
              </a:ext>
            </a:extLst>
          </p:cNvPr>
          <p:cNvGrpSpPr/>
          <p:nvPr/>
        </p:nvGrpSpPr>
        <p:grpSpPr>
          <a:xfrm>
            <a:off x="2590800" y="2895600"/>
            <a:ext cx="2895600" cy="369332"/>
            <a:chOff x="0" y="3048000"/>
            <a:chExt cx="2895600" cy="36933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C6D96CF-5403-475C-9089-570D70584C74}"/>
                </a:ext>
              </a:extLst>
            </p:cNvPr>
            <p:cNvSpPr txBox="1"/>
            <p:nvPr/>
          </p:nvSpPr>
          <p:spPr>
            <a:xfrm>
              <a:off x="0" y="3048000"/>
              <a:ext cx="24849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IN HOA, Size 14, Đậm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FC4E962-F434-4EBA-81FC-6D3EE87970DD}"/>
                </a:ext>
              </a:extLst>
            </p:cNvPr>
            <p:cNvCxnSpPr>
              <a:cxnSpLocks/>
            </p:cNvCxnSpPr>
            <p:nvPr/>
          </p:nvCxnSpPr>
          <p:spPr>
            <a:xfrm>
              <a:off x="2484998" y="3276600"/>
              <a:ext cx="410602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94D3519-30C9-4E6D-9B99-42FFC92371DA}"/>
              </a:ext>
            </a:extLst>
          </p:cNvPr>
          <p:cNvGrpSpPr/>
          <p:nvPr/>
        </p:nvGrpSpPr>
        <p:grpSpPr>
          <a:xfrm>
            <a:off x="2133600" y="3943440"/>
            <a:ext cx="4114800" cy="545072"/>
            <a:chOff x="152400" y="3943440"/>
            <a:chExt cx="4114800" cy="54507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48F512B-ED54-4C4E-B836-E8BD5A29B6E1}"/>
                </a:ext>
              </a:extLst>
            </p:cNvPr>
            <p:cNvGrpSpPr/>
            <p:nvPr/>
          </p:nvGrpSpPr>
          <p:grpSpPr>
            <a:xfrm>
              <a:off x="152400" y="4114800"/>
              <a:ext cx="4114800" cy="373712"/>
              <a:chOff x="152400" y="2743200"/>
              <a:chExt cx="4114800" cy="373712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D35B60-F64B-4807-8561-1A02D57DD657}"/>
                  </a:ext>
                </a:extLst>
              </p:cNvPr>
              <p:cNvSpPr txBox="1"/>
              <p:nvPr/>
            </p:nvSpPr>
            <p:spPr>
              <a:xfrm>
                <a:off x="152400" y="2743200"/>
                <a:ext cx="2332598" cy="373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>
                    <a:solidFill>
                      <a:schemeClr val="accent5">
                        <a:lumMod val="75000"/>
                      </a:schemeClr>
                    </a:solidFill>
                    <a:latin typeface="+mj-lt"/>
                  </a:rPr>
                  <a:t>Size 14, Đậm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CE020C48-B131-44CB-B8A1-B4D8BD0B30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4998" y="2971800"/>
                <a:ext cx="1782202" cy="0"/>
              </a:xfrm>
              <a:prstGeom prst="straightConnector1">
                <a:avLst/>
              </a:prstGeom>
              <a:ln>
                <a:headEnd type="oval" w="med" len="med"/>
                <a:tailEnd type="none" w="lg" len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FB4CF00-7D5C-4FFF-8C2E-D835758CE6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67200" y="3943440"/>
              <a:ext cx="0" cy="397101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4234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ACC67-F911-44ED-BCB4-80641796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Phần nội dung</a:t>
            </a:r>
          </a:p>
        </p:txBody>
      </p:sp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B0FF5BA8-42F5-4E07-AEDE-ACE32FA14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07" y="1427941"/>
            <a:ext cx="8251985" cy="400211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D31CE2-6477-4234-883A-6DDEECF9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FBD4222-AB19-4AF7-BAD8-79E1491E3044}"/>
              </a:ext>
            </a:extLst>
          </p:cNvPr>
          <p:cNvGrpSpPr/>
          <p:nvPr/>
        </p:nvGrpSpPr>
        <p:grpSpPr>
          <a:xfrm>
            <a:off x="152400" y="1535668"/>
            <a:ext cx="1752600" cy="400110"/>
            <a:chOff x="1143000" y="3048000"/>
            <a:chExt cx="1752600" cy="40011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3842B46-2BAD-43C7-A955-3F08AE81ACE3}"/>
                </a:ext>
              </a:extLst>
            </p:cNvPr>
            <p:cNvSpPr txBox="1"/>
            <p:nvPr/>
          </p:nvSpPr>
          <p:spPr>
            <a:xfrm>
              <a:off x="1143000" y="3048000"/>
              <a:ext cx="13419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Canh đều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B574E4C-63DE-4644-ADC5-FA71CF8545AF}"/>
                </a:ext>
              </a:extLst>
            </p:cNvPr>
            <p:cNvCxnSpPr>
              <a:cxnSpLocks/>
            </p:cNvCxnSpPr>
            <p:nvPr/>
          </p:nvCxnSpPr>
          <p:spPr>
            <a:xfrm>
              <a:off x="2484998" y="3232666"/>
              <a:ext cx="410602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FB1A5CD-4CB8-4131-B839-479855B968FE}"/>
              </a:ext>
            </a:extLst>
          </p:cNvPr>
          <p:cNvGrpSpPr/>
          <p:nvPr/>
        </p:nvGrpSpPr>
        <p:grpSpPr>
          <a:xfrm>
            <a:off x="152400" y="1535668"/>
            <a:ext cx="3200400" cy="3645932"/>
            <a:chOff x="152400" y="1535668"/>
            <a:chExt cx="3200400" cy="364593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9028BFC-4550-4A6D-AB82-9B1B32CACA48}"/>
                </a:ext>
              </a:extLst>
            </p:cNvPr>
            <p:cNvGrpSpPr/>
            <p:nvPr/>
          </p:nvGrpSpPr>
          <p:grpSpPr>
            <a:xfrm>
              <a:off x="152400" y="1543208"/>
              <a:ext cx="3200400" cy="2071946"/>
              <a:chOff x="1143000" y="1683940"/>
              <a:chExt cx="3200400" cy="2071946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7B05D5-1014-4366-A040-588A3313AA87}"/>
                  </a:ext>
                </a:extLst>
              </p:cNvPr>
              <p:cNvSpPr txBox="1"/>
              <p:nvPr/>
            </p:nvSpPr>
            <p:spPr>
              <a:xfrm>
                <a:off x="1143000" y="3048000"/>
                <a:ext cx="134199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000">
                    <a:solidFill>
                      <a:schemeClr val="accent5">
                        <a:lumMod val="75000"/>
                      </a:schemeClr>
                    </a:solidFill>
                    <a:latin typeface="+mj-lt"/>
                  </a:rPr>
                  <a:t>Thụt đầu đoạn (Tab)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62CC3687-1F73-4CCC-AA12-C319035E4E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400" y="1683940"/>
                <a:ext cx="762000" cy="0"/>
              </a:xfrm>
              <a:prstGeom prst="straightConnector1">
                <a:avLst/>
              </a:prstGeom>
              <a:ln>
                <a:headEnd type="none" w="med" len="med"/>
                <a:tailEnd type="triangle" w="lg" len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6E7BD1F-88CA-476F-BED5-8F1264AC6D78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209800"/>
              <a:ext cx="762000" cy="0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128D895-D2AD-4422-9884-4FB3433C0826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743200"/>
              <a:ext cx="762000" cy="0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0A5BA37-F57F-4CD2-9832-C31182A9F7A8}"/>
                </a:ext>
              </a:extLst>
            </p:cNvPr>
            <p:cNvCxnSpPr>
              <a:cxnSpLocks/>
            </p:cNvCxnSpPr>
            <p:nvPr/>
          </p:nvCxnSpPr>
          <p:spPr>
            <a:xfrm>
              <a:off x="1600200" y="3276600"/>
              <a:ext cx="1752600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1E6442A-07D1-441A-A892-A8147CF81F62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3581400"/>
              <a:ext cx="762000" cy="0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0C3FF1A-B18A-450F-812A-C8066693E4B7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3886200"/>
              <a:ext cx="762000" cy="0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F1CA836-17A1-4BBD-803E-78FF0D7963BE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4648200"/>
              <a:ext cx="762000" cy="0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062EA1F-9259-435B-BDA0-C8CEBCA9DF4E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5181600"/>
              <a:ext cx="762000" cy="0"/>
            </a:xfrm>
            <a:prstGeom prst="straightConnector1">
              <a:avLst/>
            </a:prstGeom>
            <a:ln>
              <a:headEnd type="none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9ABB6F2-861D-4593-A236-79BD932BC1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90800" y="1535668"/>
              <a:ext cx="0" cy="3645932"/>
            </a:xfrm>
            <a:prstGeom prst="straightConnector1">
              <a:avLst/>
            </a:prstGeom>
            <a:ln>
              <a:headEnd type="none" w="med" len="med"/>
              <a:tailEnd type="non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D46876A-AE31-4001-8F20-AFF2A1D4F516}"/>
              </a:ext>
            </a:extLst>
          </p:cNvPr>
          <p:cNvGrpSpPr/>
          <p:nvPr/>
        </p:nvGrpSpPr>
        <p:grpSpPr>
          <a:xfrm>
            <a:off x="5120848" y="4953000"/>
            <a:ext cx="3946952" cy="1028670"/>
            <a:chOff x="5120848" y="4953000"/>
            <a:chExt cx="3946952" cy="102867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49899CE-6D88-46D4-A11C-EBE93401F515}"/>
                </a:ext>
              </a:extLst>
            </p:cNvPr>
            <p:cNvGrpSpPr/>
            <p:nvPr/>
          </p:nvGrpSpPr>
          <p:grpSpPr>
            <a:xfrm>
              <a:off x="5120848" y="5410200"/>
              <a:ext cx="3642152" cy="571470"/>
              <a:chOff x="625048" y="3943440"/>
              <a:chExt cx="3642152" cy="571470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C458227-B6A0-4ADF-9655-BD5AC8FC08BD}"/>
                  </a:ext>
                </a:extLst>
              </p:cNvPr>
              <p:cNvGrpSpPr/>
              <p:nvPr/>
            </p:nvGrpSpPr>
            <p:grpSpPr>
              <a:xfrm>
                <a:off x="625048" y="4114800"/>
                <a:ext cx="3642152" cy="400110"/>
                <a:chOff x="625048" y="2743200"/>
                <a:chExt cx="3642152" cy="400110"/>
              </a:xfrm>
            </p:grpSpPr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07166E75-3658-4428-8D9F-B27030B530A7}"/>
                    </a:ext>
                  </a:extLst>
                </p:cNvPr>
                <p:cNvSpPr txBox="1"/>
                <p:nvPr/>
              </p:nvSpPr>
              <p:spPr>
                <a:xfrm>
                  <a:off x="625048" y="2743200"/>
                  <a:ext cx="304799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000">
                      <a:solidFill>
                        <a:schemeClr val="accent5">
                          <a:lumMod val="75000"/>
                        </a:schemeClr>
                      </a:solidFill>
                      <a:latin typeface="+mj-lt"/>
                    </a:rPr>
                    <a:t>Dấu hiệu kết thúc văn bản</a:t>
                  </a:r>
                </a:p>
              </p:txBody>
            </p:sp>
            <p:cxnSp>
              <p:nvCxnSpPr>
                <p:cNvPr id="32" name="Straight Arrow Connector 31">
                  <a:extLst>
                    <a:ext uri="{FF2B5EF4-FFF2-40B4-BE49-F238E27FC236}">
                      <a16:creationId xmlns:a16="http://schemas.microsoft.com/office/drawing/2014/main" id="{BE03C24E-6675-4319-9AC2-93E91BED75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49244" y="2971800"/>
                  <a:ext cx="517956" cy="0"/>
                </a:xfrm>
                <a:prstGeom prst="straightConnector1">
                  <a:avLst/>
                </a:prstGeom>
                <a:ln>
                  <a:headEnd type="oval" w="med" len="med"/>
                  <a:tailEnd type="none" w="lg" len="lg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2FCEC930-8B9F-448B-9AFE-C0A283024B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67200" y="3943440"/>
                <a:ext cx="0" cy="397101"/>
              </a:xfrm>
              <a:prstGeom prst="straightConnector1">
                <a:avLst/>
              </a:prstGeom>
              <a:ln>
                <a:headEnd type="none" w="med" len="med"/>
                <a:tailEnd type="triangle" w="lg" len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D32B6C1-022A-46AF-BD7C-4F86F2BEA055}"/>
                </a:ext>
              </a:extLst>
            </p:cNvPr>
            <p:cNvGrpSpPr/>
            <p:nvPr/>
          </p:nvGrpSpPr>
          <p:grpSpPr>
            <a:xfrm>
              <a:off x="8534400" y="4953000"/>
              <a:ext cx="533400" cy="477057"/>
              <a:chOff x="8534400" y="4953000"/>
              <a:chExt cx="533400" cy="477057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A1C8DDFC-9B1F-48E4-9900-8368766D933F}"/>
                  </a:ext>
                </a:extLst>
              </p:cNvPr>
              <p:cNvSpPr/>
              <p:nvPr/>
            </p:nvSpPr>
            <p:spPr>
              <a:xfrm>
                <a:off x="8534400" y="4953000"/>
                <a:ext cx="477057" cy="47705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12C057C-C111-4F07-BF49-6702D00D88CA}"/>
                  </a:ext>
                </a:extLst>
              </p:cNvPr>
              <p:cNvSpPr txBox="1"/>
              <p:nvPr/>
            </p:nvSpPr>
            <p:spPr>
              <a:xfrm>
                <a:off x="8592194" y="5010090"/>
                <a:ext cx="4756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/>
                  <a:t>./.</a:t>
                </a: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01951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ACC67-F911-44ED-BCB4-806417961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Phần nội dung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43AB63-F8B9-4809-B8EA-9699C4474C7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>
                <a:latin typeface="+mj-lt"/>
              </a:rPr>
              <a:t>Căn cứ … ;</a:t>
            </a:r>
            <a:br>
              <a:rPr lang="en-US" sz="2400">
                <a:latin typeface="+mj-lt"/>
              </a:rPr>
            </a:br>
            <a:r>
              <a:rPr lang="en-US" sz="2400">
                <a:latin typeface="+mj-lt"/>
              </a:rPr>
              <a:t>Căn cứ … ;</a:t>
            </a:r>
            <a:br>
              <a:rPr lang="en-US" sz="2400">
                <a:latin typeface="+mj-lt"/>
              </a:rPr>
            </a:br>
            <a:r>
              <a:rPr lang="en-US" sz="2400">
                <a:latin typeface="+mj-lt"/>
              </a:rPr>
              <a:t>Căn cứ … ,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en-US"/>
              <a:t>Kính gửi: Bộ Công th</a:t>
            </a:r>
            <a:r>
              <a:rPr lang="vi-VN"/>
              <a:t>ư</a:t>
            </a:r>
            <a:r>
              <a:rPr lang="en-US"/>
              <a:t>ơng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en-US"/>
              <a:t>Kính gửi:</a:t>
            </a:r>
            <a:br>
              <a:rPr lang="en-US"/>
            </a:br>
            <a:r>
              <a:rPr lang="en-US"/>
              <a:t>                </a:t>
            </a:r>
            <a:r>
              <a:rPr lang="vi-VN"/>
              <a:t>- Bộ Nội vụ;</a:t>
            </a:r>
            <a:br>
              <a:rPr lang="en-US"/>
            </a:br>
            <a:r>
              <a:rPr lang="en-US"/>
              <a:t>                </a:t>
            </a:r>
            <a:r>
              <a:rPr lang="vi-VN"/>
              <a:t>- Bộ Kế hoạch và Đầu tư;</a:t>
            </a:r>
            <a:br>
              <a:rPr lang="en-US"/>
            </a:br>
            <a:r>
              <a:rPr lang="en-US"/>
              <a:t>                </a:t>
            </a:r>
            <a:r>
              <a:rPr lang="vi-VN"/>
              <a:t>- Bộ Tài chính.</a:t>
            </a:r>
            <a:endParaRPr lang="en-US">
              <a:latin typeface="+mj-lt"/>
            </a:endParaRPr>
          </a:p>
          <a:p>
            <a:pPr marL="0" indent="0">
              <a:buNone/>
            </a:pPr>
            <a:endParaRPr lang="en-US">
              <a:latin typeface="+mj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D31CE2-6477-4234-883A-6DDEECF9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16B25B-69CB-4953-9A8D-DB0DBDB2D0F7}"/>
              </a:ext>
            </a:extLst>
          </p:cNvPr>
          <p:cNvGrpSpPr/>
          <p:nvPr/>
        </p:nvGrpSpPr>
        <p:grpSpPr>
          <a:xfrm>
            <a:off x="2362200" y="2590800"/>
            <a:ext cx="4419600" cy="372218"/>
            <a:chOff x="-838200" y="3502559"/>
            <a:chExt cx="4419600" cy="372218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3FAC7D9-6D60-4C92-A339-CF5C96071707}"/>
                </a:ext>
              </a:extLst>
            </p:cNvPr>
            <p:cNvSpPr txBox="1"/>
            <p:nvPr/>
          </p:nvSpPr>
          <p:spPr>
            <a:xfrm>
              <a:off x="-272956" y="3502559"/>
              <a:ext cx="3854356" cy="372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40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Căn cứ cuối cùng là dấu phẩy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589595D-F85C-49DF-A969-1DDCE50FBE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38200" y="3668301"/>
              <a:ext cx="533400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6F33E8E-8919-4810-98B0-1233DD108D0C}"/>
              </a:ext>
            </a:extLst>
          </p:cNvPr>
          <p:cNvGrpSpPr/>
          <p:nvPr/>
        </p:nvGrpSpPr>
        <p:grpSpPr>
          <a:xfrm>
            <a:off x="4572000" y="5630172"/>
            <a:ext cx="4800600" cy="372218"/>
            <a:chOff x="-838200" y="3502559"/>
            <a:chExt cx="4800600" cy="372218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2673011-CB9F-4420-9637-0A70AD72771E}"/>
                </a:ext>
              </a:extLst>
            </p:cNvPr>
            <p:cNvSpPr txBox="1"/>
            <p:nvPr/>
          </p:nvSpPr>
          <p:spPr>
            <a:xfrm>
              <a:off x="-272956" y="3502559"/>
              <a:ext cx="4235356" cy="372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40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N</a:t>
              </a:r>
              <a:r>
                <a:rPr lang="vi-VN" sz="240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ơ</a:t>
              </a:r>
              <a:r>
                <a:rPr lang="en-US" sz="240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 gửi cuối cùng là dấu chấm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745A6BE3-643D-40E4-90F9-5721598705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38200" y="3668301"/>
              <a:ext cx="533400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4BFB887-F7B3-4E40-99A8-CD20E9C15FEA}"/>
              </a:ext>
            </a:extLst>
          </p:cNvPr>
          <p:cNvGrpSpPr/>
          <p:nvPr/>
        </p:nvGrpSpPr>
        <p:grpSpPr>
          <a:xfrm>
            <a:off x="4854622" y="3541790"/>
            <a:ext cx="4419600" cy="372218"/>
            <a:chOff x="-838200" y="3502559"/>
            <a:chExt cx="4419600" cy="372218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C3F878B-7AFA-42DA-8D9E-0B9CA9F0A20F}"/>
                </a:ext>
              </a:extLst>
            </p:cNvPr>
            <p:cNvSpPr txBox="1"/>
            <p:nvPr/>
          </p:nvSpPr>
          <p:spPr>
            <a:xfrm>
              <a:off x="-272956" y="3502559"/>
              <a:ext cx="3854356" cy="372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40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Size 14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EC9AC87-C8A9-490B-A81B-CA745A3578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38200" y="3668301"/>
              <a:ext cx="533400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294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ACC67-F911-44ED-BCB4-80641796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Phần cuối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0B1129-0F59-4BD1-881E-97F714350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07" y="2642869"/>
            <a:ext cx="8251985" cy="157226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4E2B8-F9DF-4833-8109-5940D7E9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83DA268-90D5-44B6-A400-C67825D2C576}"/>
              </a:ext>
            </a:extLst>
          </p:cNvPr>
          <p:cNvGrpSpPr/>
          <p:nvPr/>
        </p:nvGrpSpPr>
        <p:grpSpPr>
          <a:xfrm>
            <a:off x="0" y="2590800"/>
            <a:ext cx="2819400" cy="707886"/>
            <a:chOff x="237067" y="2743200"/>
            <a:chExt cx="3132666" cy="70788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16FFA04-F598-4818-8C02-039CA5C3DF04}"/>
                </a:ext>
              </a:extLst>
            </p:cNvPr>
            <p:cNvSpPr txBox="1"/>
            <p:nvPr/>
          </p:nvSpPr>
          <p:spPr>
            <a:xfrm>
              <a:off x="237067" y="2743200"/>
              <a:ext cx="21888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b="1" i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Size 12, Đậm, Nghiêng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449D62A-0C3C-4EE8-883B-288ACC535D13}"/>
                </a:ext>
              </a:extLst>
            </p:cNvPr>
            <p:cNvCxnSpPr>
              <a:cxnSpLocks/>
            </p:cNvCxnSpPr>
            <p:nvPr/>
          </p:nvCxnSpPr>
          <p:spPr>
            <a:xfrm>
              <a:off x="2425963" y="2971800"/>
              <a:ext cx="943770" cy="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117B7F5-A481-4F08-9F6D-77D669BECA07}"/>
              </a:ext>
            </a:extLst>
          </p:cNvPr>
          <p:cNvGrpSpPr/>
          <p:nvPr/>
        </p:nvGrpSpPr>
        <p:grpSpPr>
          <a:xfrm>
            <a:off x="2743205" y="3001833"/>
            <a:ext cx="2438394" cy="1284477"/>
            <a:chOff x="2743205" y="3001833"/>
            <a:chExt cx="2438394" cy="128447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3C893E9-F7CD-4FA7-971F-FA016056F2D2}"/>
                </a:ext>
              </a:extLst>
            </p:cNvPr>
            <p:cNvGrpSpPr/>
            <p:nvPr/>
          </p:nvGrpSpPr>
          <p:grpSpPr>
            <a:xfrm>
              <a:off x="2743205" y="3581402"/>
              <a:ext cx="1295395" cy="704908"/>
              <a:chOff x="762005" y="3581402"/>
              <a:chExt cx="1295395" cy="704908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D982B9-8775-4CDC-9C8F-338D575559F3}"/>
                  </a:ext>
                </a:extLst>
              </p:cNvPr>
              <p:cNvSpPr txBox="1"/>
              <p:nvPr/>
            </p:nvSpPr>
            <p:spPr>
              <a:xfrm>
                <a:off x="762005" y="3886200"/>
                <a:ext cx="12953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>
                    <a:solidFill>
                      <a:schemeClr val="accent5">
                        <a:lumMod val="75000"/>
                      </a:schemeClr>
                    </a:solidFill>
                    <a:latin typeface="+mj-lt"/>
                  </a:rPr>
                  <a:t>Size 11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52BF3EF5-3944-44D0-9293-3E81943BAB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90600" y="3581402"/>
                <a:ext cx="0" cy="304798"/>
              </a:xfrm>
              <a:prstGeom prst="straightConnector1">
                <a:avLst/>
              </a:prstGeom>
              <a:ln>
                <a:headEnd type="oval" w="med" len="med"/>
                <a:tailEnd type="triangle" w="lg" len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052F55E-F299-4B75-87FA-658ACF21D3B6}"/>
                </a:ext>
              </a:extLst>
            </p:cNvPr>
            <p:cNvSpPr/>
            <p:nvPr/>
          </p:nvSpPr>
          <p:spPr>
            <a:xfrm>
              <a:off x="2819400" y="3001833"/>
              <a:ext cx="2362199" cy="572743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42FCE92-C5D0-4EEE-A723-F019B8D9735F}"/>
              </a:ext>
            </a:extLst>
          </p:cNvPr>
          <p:cNvGrpSpPr/>
          <p:nvPr/>
        </p:nvGrpSpPr>
        <p:grpSpPr>
          <a:xfrm>
            <a:off x="7010402" y="4154145"/>
            <a:ext cx="2362199" cy="1179855"/>
            <a:chOff x="838199" y="3581402"/>
            <a:chExt cx="2362199" cy="117985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51282F6-D5AA-4BEB-9A0E-31C0E8AB9C80}"/>
                </a:ext>
              </a:extLst>
            </p:cNvPr>
            <p:cNvSpPr txBox="1"/>
            <p:nvPr/>
          </p:nvSpPr>
          <p:spPr>
            <a:xfrm>
              <a:off x="838199" y="4053371"/>
              <a:ext cx="23621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Đậm, Viết theo </a:t>
              </a:r>
              <a:br>
                <a:rPr lang="en-US" sz="2000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</a:br>
              <a:r>
                <a:rPr lang="en-US" sz="2000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quy tắt viết tên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D82044E-D2F8-46A5-9882-C9FEB392EB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81197" y="3581402"/>
              <a:ext cx="0" cy="417855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9B2C951-C992-47DC-8991-67FE9C67BCA0}"/>
              </a:ext>
            </a:extLst>
          </p:cNvPr>
          <p:cNvGrpSpPr/>
          <p:nvPr/>
        </p:nvGrpSpPr>
        <p:grpSpPr>
          <a:xfrm>
            <a:off x="7010400" y="1962090"/>
            <a:ext cx="2362199" cy="781110"/>
            <a:chOff x="685797" y="4838582"/>
            <a:chExt cx="2362199" cy="78111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79605C3-FCDE-46E2-A59A-F02C9D5F4F31}"/>
                </a:ext>
              </a:extLst>
            </p:cNvPr>
            <p:cNvSpPr txBox="1"/>
            <p:nvPr/>
          </p:nvSpPr>
          <p:spPr>
            <a:xfrm>
              <a:off x="685797" y="4838582"/>
              <a:ext cx="23621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IN HOA, Đậm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38E38C7-04F9-4F2D-8E77-4A1535FADD71}"/>
                </a:ext>
              </a:extLst>
            </p:cNvPr>
            <p:cNvCxnSpPr>
              <a:cxnSpLocks/>
            </p:cNvCxnSpPr>
            <p:nvPr/>
          </p:nvCxnSpPr>
          <p:spPr>
            <a:xfrm>
              <a:off x="1866897" y="5314892"/>
              <a:ext cx="0" cy="304800"/>
            </a:xfrm>
            <a:prstGeom prst="straightConnector1">
              <a:avLst/>
            </a:prstGeom>
            <a:ln>
              <a:headEnd type="oval" w="med" len="med"/>
              <a:tailEnd type="triangl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4207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Custom 154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7328976_Minimalist presentation_RVA_v4" id="{DA616D2A-CFEC-48D2-90FC-DF66CF8D2F8A}" vid="{8F2838F8-33B8-457C-9B19-1E5863B0E0D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287</Words>
  <Application>Microsoft Office PowerPoint</Application>
  <PresentationFormat>Widescreen</PresentationFormat>
  <Paragraphs>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Times New Roman</vt:lpstr>
      <vt:lpstr>Office Theme</vt:lpstr>
      <vt:lpstr>1_Office Theme</vt:lpstr>
      <vt:lpstr>Văn bản hành chính</vt:lpstr>
      <vt:lpstr>Định dạng chung</vt:lpstr>
      <vt:lpstr>PowerPoint Presentation</vt:lpstr>
      <vt:lpstr>Phần đầu</vt:lpstr>
      <vt:lpstr>Phần tiêu đề</vt:lpstr>
      <vt:lpstr>Phần nội dung</vt:lpstr>
      <vt:lpstr>Phần nội dung</vt:lpstr>
      <vt:lpstr>Phần cuối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KỸ THUẬTĐỊNH DẠNG  VĂN BẢN HÀNH CHÍNH</dc:title>
  <dc:creator>G guide</dc:creator>
  <cp:lastModifiedBy>Truong Giang Le</cp:lastModifiedBy>
  <cp:revision>140</cp:revision>
  <dcterms:created xsi:type="dcterms:W3CDTF">2006-08-16T00:00:00Z</dcterms:created>
  <dcterms:modified xsi:type="dcterms:W3CDTF">2021-06-29T03:53:31Z</dcterms:modified>
</cp:coreProperties>
</file>