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embeddedFontLst>
    <p:embeddedFont>
      <p:font typeface="Maven Pro" panose="020B0604020202020204" charset="0"/>
      <p:regular r:id="rId20"/>
      <p:bold r:id="rId21"/>
    </p:embeddedFont>
    <p:embeddedFont>
      <p:font typeface="Nunito"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8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94cdbc861_0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294cdbc861_0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294cdbc861_0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294cdbc861_0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294cdbc861_0_2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294cdbc861_0_2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294cdbc861_0_3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294cdbc861_0_3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294cdbc861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294cdbc861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294cdbc861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294cdbc861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294cdbc861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294cdbc861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294cdbc861_0_3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294cdbc861_0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294cdbc861_0_2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294cdbc861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294cdbc861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294cdbc861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94cdbc861_0_3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294cdbc861_0_3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94cdbc861_0_2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294cdbc861_0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294cdbc861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294cdbc861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294cdbc861_0_2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294cdbc861_0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294cdbc861_0_3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294cdbc861_0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294cdbc861_0_3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294cdbc861_0_3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
              <a:t>Các bước thực hiện bài thi Powerpoint</a:t>
            </a:r>
            <a:endParaRPr sz="4000"/>
          </a:p>
        </p:txBody>
      </p:sp>
      <p:sp>
        <p:nvSpPr>
          <p:cNvPr id="278" name="Google Shape;278;p13"/>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t>G guide</a:t>
            </a:r>
            <a:endParaRPr sz="1200" b="1"/>
          </a:p>
          <a:p>
            <a:pPr marL="0" lvl="0" indent="0" algn="l" rtl="0">
              <a:spcBef>
                <a:spcPts val="0"/>
              </a:spcBef>
              <a:spcAft>
                <a:spcPts val="0"/>
              </a:spcAft>
              <a:buNone/>
            </a:pPr>
            <a:r>
              <a:rPr lang="en" sz="1200" i="1"/>
              <a:t>https://gguide.net</a:t>
            </a:r>
            <a:endParaRPr sz="1200" i="1"/>
          </a:p>
          <a:p>
            <a:pPr marL="0" lvl="0" indent="0" algn="l" rtl="0">
              <a:spcBef>
                <a:spcPts val="0"/>
              </a:spcBef>
              <a:spcAft>
                <a:spcPts val="0"/>
              </a:spcAft>
              <a:buNone/>
            </a:pPr>
            <a:r>
              <a:rPr lang="en" sz="1200"/>
              <a:t>© 2021</a:t>
            </a:r>
            <a:endParaRPr sz="1200"/>
          </a:p>
        </p:txBody>
      </p:sp>
      <p:cxnSp>
        <p:nvCxnSpPr>
          <p:cNvPr id="279" name="Google Shape;279;p13"/>
          <p:cNvCxnSpPr/>
          <p:nvPr/>
        </p:nvCxnSpPr>
        <p:spPr>
          <a:xfrm>
            <a:off x="909050" y="3609475"/>
            <a:ext cx="365400" cy="0"/>
          </a:xfrm>
          <a:prstGeom prst="straightConnector1">
            <a:avLst/>
          </a:prstGeom>
          <a:noFill/>
          <a:ln w="28575" cap="flat" cmpd="sng">
            <a:solidFill>
              <a:srgbClr val="FFFFFF"/>
            </a:solidFill>
            <a:prstDash val="solid"/>
            <a:round/>
            <a:headEnd type="none" w="med" len="med"/>
            <a:tailEnd type="none" w="med" len="med"/>
          </a:ln>
        </p:spPr>
      </p:cxnSp>
    </p:spTree>
  </p:cSld>
  <p:clrMapOvr>
    <a:masterClrMapping/>
  </p:clrMapOvr>
  <p:transition spd="slow">
    <p:comb/>
  </p:transition>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Shape 338"/>
        <p:cNvGrpSpPr/>
        <p:nvPr/>
      </p:nvGrpSpPr>
      <p:grpSpPr>
        <a:xfrm>
          <a:off x="0" y="0"/>
          <a:ext cx="0" cy="0"/>
          <a:chOff x="0" y="0"/>
          <a:chExt cx="0" cy="0"/>
        </a:xfrm>
      </p:grpSpPr>
      <p:sp>
        <p:nvSpPr>
          <p:cNvPr id="339" name="Google Shape;339;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Thiết kế</a:t>
            </a:r>
            <a:endParaRPr/>
          </a:p>
        </p:txBody>
      </p:sp>
      <p:sp>
        <p:nvSpPr>
          <p:cNvPr id="340" name="Google Shape;340;p2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341" name="Google Shape;341;p22"/>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sz="1800" b="1">
                <a:solidFill>
                  <a:schemeClr val="accent1"/>
                </a:solidFill>
              </a:rPr>
              <a:t>Chart</a:t>
            </a:r>
            <a:endParaRPr sz="1800" b="1">
              <a:solidFill>
                <a:schemeClr val="accent1"/>
              </a:solidFill>
            </a:endParaRPr>
          </a:p>
          <a:p>
            <a:pPr marL="0" marR="0" lvl="0" indent="0" algn="l" rtl="0">
              <a:lnSpc>
                <a:spcPct val="100000"/>
              </a:lnSpc>
              <a:spcBef>
                <a:spcPts val="0"/>
              </a:spcBef>
              <a:spcAft>
                <a:spcPts val="0"/>
              </a:spcAft>
              <a:buNone/>
            </a:pPr>
            <a:r>
              <a:rPr lang="en" sz="1800">
                <a:solidFill>
                  <a:schemeClr val="dk1"/>
                </a:solidFill>
              </a:rPr>
              <a:t>Insert / Chart</a:t>
            </a:r>
            <a:endParaRPr sz="1800">
              <a:solidFill>
                <a:schemeClr val="dk1"/>
              </a:solidFill>
            </a:endParaRPr>
          </a:p>
          <a:p>
            <a:pPr marL="0" marR="0" lvl="0" indent="0" algn="l" rtl="0">
              <a:lnSpc>
                <a:spcPct val="115000"/>
              </a:lnSpc>
              <a:spcBef>
                <a:spcPts val="0"/>
              </a:spcBef>
              <a:spcAft>
                <a:spcPts val="1000"/>
              </a:spcAft>
              <a:buNone/>
            </a:pPr>
            <a:endParaRPr sz="1400"/>
          </a:p>
        </p:txBody>
      </p:sp>
      <p:pic>
        <p:nvPicPr>
          <p:cNvPr id="342" name="Google Shape;342;p22"/>
          <p:cNvPicPr preferRelativeResize="0"/>
          <p:nvPr/>
        </p:nvPicPr>
        <p:blipFill>
          <a:blip r:embed="rId3">
            <a:alphaModFix/>
          </a:blip>
          <a:stretch>
            <a:fillRect/>
          </a:stretch>
        </p:blipFill>
        <p:spPr>
          <a:xfrm>
            <a:off x="2781300" y="2346188"/>
            <a:ext cx="3581400" cy="2390775"/>
          </a:xfrm>
          <a:prstGeom prst="rect">
            <a:avLst/>
          </a:prstGeom>
          <a:noFill/>
          <a:ln>
            <a:noFill/>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1">
                                            <p:txEl>
                                              <p:pRg st="0" end="0"/>
                                            </p:txEl>
                                          </p:spTgt>
                                        </p:tgtEl>
                                        <p:attrNameLst>
                                          <p:attrName>style.visibility</p:attrName>
                                        </p:attrNameLst>
                                      </p:cBhvr>
                                      <p:to>
                                        <p:strVal val="visible"/>
                                      </p:to>
                                    </p:set>
                                    <p:animEffect transition="in" filter="fade">
                                      <p:cBhvr>
                                        <p:cTn id="7" dur="600"/>
                                        <p:tgtEl>
                                          <p:spTgt spid="341">
                                            <p:txEl>
                                              <p:pRg st="0" end="0"/>
                                            </p:txEl>
                                          </p:spTgt>
                                        </p:tgtEl>
                                      </p:cBhvr>
                                    </p:animEffect>
                                  </p:childTnLst>
                                </p:cTn>
                              </p:par>
                            </p:childTnLst>
                          </p:cTn>
                        </p:par>
                        <p:par>
                          <p:cTn id="8" fill="hold">
                            <p:stCondLst>
                              <p:cond delay="600"/>
                            </p:stCondLst>
                            <p:childTnLst>
                              <p:par>
                                <p:cTn id="9" presetID="10" presetClass="entr" presetSubtype="0" fill="hold" nodeType="afterEffect">
                                  <p:stCondLst>
                                    <p:cond delay="0"/>
                                  </p:stCondLst>
                                  <p:childTnLst>
                                    <p:set>
                                      <p:cBhvr>
                                        <p:cTn id="10" dur="1" fill="hold">
                                          <p:stCondLst>
                                            <p:cond delay="0"/>
                                          </p:stCondLst>
                                        </p:cTn>
                                        <p:tgtEl>
                                          <p:spTgt spid="341">
                                            <p:txEl>
                                              <p:pRg st="1" end="1"/>
                                            </p:txEl>
                                          </p:spTgt>
                                        </p:tgtEl>
                                        <p:attrNameLst>
                                          <p:attrName>style.visibility</p:attrName>
                                        </p:attrNameLst>
                                      </p:cBhvr>
                                      <p:to>
                                        <p:strVal val="visible"/>
                                      </p:to>
                                    </p:set>
                                    <p:animEffect transition="in" filter="fade">
                                      <p:cBhvr>
                                        <p:cTn id="11" dur="600"/>
                                        <p:tgtEl>
                                          <p:spTgt spid="341">
                                            <p:txEl>
                                              <p:pRg st="1" end="1"/>
                                            </p:txEl>
                                          </p:spTgt>
                                        </p:tgtEl>
                                      </p:cBhvr>
                                    </p:animEffect>
                                  </p:childTnLst>
                                </p:cTn>
                              </p:par>
                            </p:childTnLst>
                          </p:cTn>
                        </p:par>
                        <p:par>
                          <p:cTn id="12" fill="hold">
                            <p:stCondLst>
                              <p:cond delay="1200"/>
                            </p:stCondLst>
                            <p:childTnLst>
                              <p:par>
                                <p:cTn id="13" presetID="10" presetClass="entr" presetSubtype="0" fill="hold" nodeType="afterEffect">
                                  <p:stCondLst>
                                    <p:cond delay="0"/>
                                  </p:stCondLst>
                                  <p:childTnLst>
                                    <p:set>
                                      <p:cBhvr>
                                        <p:cTn id="14" dur="1" fill="hold">
                                          <p:stCondLst>
                                            <p:cond delay="0"/>
                                          </p:stCondLst>
                                        </p:cTn>
                                        <p:tgtEl>
                                          <p:spTgt spid="341">
                                            <p:txEl>
                                              <p:pRg st="2" end="2"/>
                                            </p:txEl>
                                          </p:spTgt>
                                        </p:tgtEl>
                                        <p:attrNameLst>
                                          <p:attrName>style.visibility</p:attrName>
                                        </p:attrNameLst>
                                      </p:cBhvr>
                                      <p:to>
                                        <p:strVal val="visible"/>
                                      </p:to>
                                    </p:set>
                                    <p:animEffect transition="in" filter="fade">
                                      <p:cBhvr>
                                        <p:cTn id="15" dur="600"/>
                                        <p:tgtEl>
                                          <p:spTgt spid="341">
                                            <p:txEl>
                                              <p:pRg st="2" end="2"/>
                                            </p:txEl>
                                          </p:spTgt>
                                        </p:tgtEl>
                                      </p:cBhvr>
                                    </p:animEffect>
                                  </p:childTnLst>
                                </p:cTn>
                              </p:par>
                            </p:childTnLst>
                          </p:cTn>
                        </p:par>
                        <p:par>
                          <p:cTn id="16" fill="hold">
                            <p:stCondLst>
                              <p:cond delay="1800"/>
                            </p:stCondLst>
                            <p:childTnLst>
                              <p:par>
                                <p:cTn id="17" presetID="10" presetClass="entr" presetSubtype="0" fill="hold" nodeType="afterEffect">
                                  <p:stCondLst>
                                    <p:cond delay="0"/>
                                  </p:stCondLst>
                                  <p:childTnLst>
                                    <p:set>
                                      <p:cBhvr>
                                        <p:cTn id="18" dur="1" fill="hold">
                                          <p:stCondLst>
                                            <p:cond delay="0"/>
                                          </p:stCondLst>
                                        </p:cTn>
                                        <p:tgtEl>
                                          <p:spTgt spid="342"/>
                                        </p:tgtEl>
                                        <p:attrNameLst>
                                          <p:attrName>style.visibility</p:attrName>
                                        </p:attrNameLst>
                                      </p:cBhvr>
                                      <p:to>
                                        <p:strVal val="visible"/>
                                      </p:to>
                                    </p:set>
                                    <p:animEffect transition="in" filter="fade">
                                      <p:cBhvr>
                                        <p:cTn id="19" dur="10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Shape 346"/>
        <p:cNvGrpSpPr/>
        <p:nvPr/>
      </p:nvGrpSpPr>
      <p:grpSpPr>
        <a:xfrm>
          <a:off x="0" y="0"/>
          <a:ext cx="0" cy="0"/>
          <a:chOff x="0" y="0"/>
          <a:chExt cx="0" cy="0"/>
        </a:xfrm>
      </p:grpSpPr>
      <p:sp>
        <p:nvSpPr>
          <p:cNvPr id="347" name="Google Shape;347;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Thiết kế</a:t>
            </a:r>
            <a:endParaRPr/>
          </a:p>
        </p:txBody>
      </p:sp>
      <p:sp>
        <p:nvSpPr>
          <p:cNvPr id="348" name="Google Shape;348;p2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349" name="Google Shape;349;p23"/>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sz="1800" b="1">
                <a:solidFill>
                  <a:schemeClr val="accent1"/>
                </a:solidFill>
              </a:rPr>
              <a:t>Hyperlink</a:t>
            </a:r>
            <a:endParaRPr sz="1800" b="1">
              <a:solidFill>
                <a:schemeClr val="accent1"/>
              </a:solidFill>
            </a:endParaRPr>
          </a:p>
          <a:p>
            <a:pPr marL="0" marR="0" lvl="0" indent="0" algn="l" rtl="0">
              <a:lnSpc>
                <a:spcPct val="100000"/>
              </a:lnSpc>
              <a:spcBef>
                <a:spcPts val="0"/>
              </a:spcBef>
              <a:spcAft>
                <a:spcPts val="0"/>
              </a:spcAft>
              <a:buNone/>
            </a:pPr>
            <a:r>
              <a:rPr lang="en" sz="1800">
                <a:solidFill>
                  <a:schemeClr val="dk1"/>
                </a:solidFill>
              </a:rPr>
              <a:t>Insert / Hyperlink</a:t>
            </a:r>
            <a:endParaRPr sz="1800">
              <a:solidFill>
                <a:schemeClr val="dk1"/>
              </a:solidFill>
            </a:endParaRPr>
          </a:p>
          <a:p>
            <a:pPr marL="0" marR="0" lvl="0" indent="0" algn="l" rtl="0">
              <a:lnSpc>
                <a:spcPct val="115000"/>
              </a:lnSpc>
              <a:spcBef>
                <a:spcPts val="0"/>
              </a:spcBef>
              <a:spcAft>
                <a:spcPts val="1000"/>
              </a:spcAft>
              <a:buNone/>
            </a:pPr>
            <a:endParaRPr sz="1400"/>
          </a:p>
        </p:txBody>
      </p:sp>
      <p:pic>
        <p:nvPicPr>
          <p:cNvPr id="350" name="Google Shape;350;p23"/>
          <p:cNvPicPr preferRelativeResize="0"/>
          <p:nvPr/>
        </p:nvPicPr>
        <p:blipFill>
          <a:blip r:embed="rId3">
            <a:alphaModFix/>
          </a:blip>
          <a:stretch>
            <a:fillRect/>
          </a:stretch>
        </p:blipFill>
        <p:spPr>
          <a:xfrm>
            <a:off x="3457500" y="2203325"/>
            <a:ext cx="4876800" cy="2533650"/>
          </a:xfrm>
          <a:prstGeom prst="rect">
            <a:avLst/>
          </a:prstGeom>
          <a:noFill/>
          <a:ln>
            <a:noFill/>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9">
                                            <p:txEl>
                                              <p:pRg st="0" end="0"/>
                                            </p:txEl>
                                          </p:spTgt>
                                        </p:tgtEl>
                                        <p:attrNameLst>
                                          <p:attrName>style.visibility</p:attrName>
                                        </p:attrNameLst>
                                      </p:cBhvr>
                                      <p:to>
                                        <p:strVal val="visible"/>
                                      </p:to>
                                    </p:set>
                                    <p:animEffect transition="in" filter="fade">
                                      <p:cBhvr>
                                        <p:cTn id="7" dur="600"/>
                                        <p:tgtEl>
                                          <p:spTgt spid="349">
                                            <p:txEl>
                                              <p:pRg st="0" end="0"/>
                                            </p:txEl>
                                          </p:spTgt>
                                        </p:tgtEl>
                                      </p:cBhvr>
                                    </p:animEffect>
                                  </p:childTnLst>
                                </p:cTn>
                              </p:par>
                            </p:childTnLst>
                          </p:cTn>
                        </p:par>
                        <p:par>
                          <p:cTn id="8" fill="hold">
                            <p:stCondLst>
                              <p:cond delay="600"/>
                            </p:stCondLst>
                            <p:childTnLst>
                              <p:par>
                                <p:cTn id="9" presetID="10" presetClass="entr" presetSubtype="0" fill="hold" nodeType="afterEffect">
                                  <p:stCondLst>
                                    <p:cond delay="0"/>
                                  </p:stCondLst>
                                  <p:childTnLst>
                                    <p:set>
                                      <p:cBhvr>
                                        <p:cTn id="10" dur="1" fill="hold">
                                          <p:stCondLst>
                                            <p:cond delay="0"/>
                                          </p:stCondLst>
                                        </p:cTn>
                                        <p:tgtEl>
                                          <p:spTgt spid="349">
                                            <p:txEl>
                                              <p:pRg st="1" end="1"/>
                                            </p:txEl>
                                          </p:spTgt>
                                        </p:tgtEl>
                                        <p:attrNameLst>
                                          <p:attrName>style.visibility</p:attrName>
                                        </p:attrNameLst>
                                      </p:cBhvr>
                                      <p:to>
                                        <p:strVal val="visible"/>
                                      </p:to>
                                    </p:set>
                                    <p:animEffect transition="in" filter="fade">
                                      <p:cBhvr>
                                        <p:cTn id="11" dur="600"/>
                                        <p:tgtEl>
                                          <p:spTgt spid="349">
                                            <p:txEl>
                                              <p:pRg st="1" end="1"/>
                                            </p:txEl>
                                          </p:spTgt>
                                        </p:tgtEl>
                                      </p:cBhvr>
                                    </p:animEffect>
                                  </p:childTnLst>
                                </p:cTn>
                              </p:par>
                            </p:childTnLst>
                          </p:cTn>
                        </p:par>
                        <p:par>
                          <p:cTn id="12" fill="hold">
                            <p:stCondLst>
                              <p:cond delay="1200"/>
                            </p:stCondLst>
                            <p:childTnLst>
                              <p:par>
                                <p:cTn id="13" presetID="10" presetClass="entr" presetSubtype="0" fill="hold" nodeType="afterEffect">
                                  <p:stCondLst>
                                    <p:cond delay="0"/>
                                  </p:stCondLst>
                                  <p:childTnLst>
                                    <p:set>
                                      <p:cBhvr>
                                        <p:cTn id="14" dur="1" fill="hold">
                                          <p:stCondLst>
                                            <p:cond delay="0"/>
                                          </p:stCondLst>
                                        </p:cTn>
                                        <p:tgtEl>
                                          <p:spTgt spid="349">
                                            <p:txEl>
                                              <p:pRg st="2" end="2"/>
                                            </p:txEl>
                                          </p:spTgt>
                                        </p:tgtEl>
                                        <p:attrNameLst>
                                          <p:attrName>style.visibility</p:attrName>
                                        </p:attrNameLst>
                                      </p:cBhvr>
                                      <p:to>
                                        <p:strVal val="visible"/>
                                      </p:to>
                                    </p:set>
                                    <p:animEffect transition="in" filter="fade">
                                      <p:cBhvr>
                                        <p:cTn id="15" dur="600"/>
                                        <p:tgtEl>
                                          <p:spTgt spid="349">
                                            <p:txEl>
                                              <p:pRg st="2" end="2"/>
                                            </p:txEl>
                                          </p:spTgt>
                                        </p:tgtEl>
                                      </p:cBhvr>
                                    </p:animEffect>
                                  </p:childTnLst>
                                </p:cTn>
                              </p:par>
                            </p:childTnLst>
                          </p:cTn>
                        </p:par>
                        <p:par>
                          <p:cTn id="16" fill="hold">
                            <p:stCondLst>
                              <p:cond delay="1800"/>
                            </p:stCondLst>
                            <p:childTnLst>
                              <p:par>
                                <p:cTn id="17" presetID="10" presetClass="entr" presetSubtype="0" fill="hold" nodeType="afterEffect">
                                  <p:stCondLst>
                                    <p:cond delay="0"/>
                                  </p:stCondLst>
                                  <p:childTnLst>
                                    <p:set>
                                      <p:cBhvr>
                                        <p:cTn id="18" dur="1" fill="hold">
                                          <p:stCondLst>
                                            <p:cond delay="0"/>
                                          </p:stCondLst>
                                        </p:cTn>
                                        <p:tgtEl>
                                          <p:spTgt spid="350"/>
                                        </p:tgtEl>
                                        <p:attrNameLst>
                                          <p:attrName>style.visibility</p:attrName>
                                        </p:attrNameLst>
                                      </p:cBhvr>
                                      <p:to>
                                        <p:strVal val="visible"/>
                                      </p:to>
                                    </p:set>
                                    <p:animEffect transition="in" filter="fade">
                                      <p:cBhvr>
                                        <p:cTn id="19" dur="1000"/>
                                        <p:tgtEl>
                                          <p:spTgt spid="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4"/>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519113" lvl="0" indent="-519113" algn="l" rtl="0">
              <a:spcBef>
                <a:spcPts val="0"/>
              </a:spcBef>
              <a:spcAft>
                <a:spcPts val="0"/>
              </a:spcAft>
              <a:buNone/>
            </a:pPr>
            <a:r>
              <a:rPr lang="en"/>
              <a:t>4. Hiệu ứng chuyển slide</a:t>
            </a:r>
            <a:br>
              <a:rPr lang="en"/>
            </a:br>
            <a:r>
              <a:rPr lang="en"/>
              <a:t>(Transitions)</a:t>
            </a:r>
            <a:endParaRPr/>
          </a:p>
        </p:txBody>
      </p:sp>
      <p:sp>
        <p:nvSpPr>
          <p:cNvPr id="356" name="Google Shape;356;p2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12</a:t>
            </a:fld>
            <a:endParaRPr>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2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4. Hiệu ứng chuyển slide (Transitions)</a:t>
            </a:r>
            <a:endParaRPr/>
          </a:p>
        </p:txBody>
      </p:sp>
      <p:sp>
        <p:nvSpPr>
          <p:cNvPr id="362" name="Google Shape;362;p2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pic>
        <p:nvPicPr>
          <p:cNvPr id="3" name="Picture 2">
            <a:extLst>
              <a:ext uri="{FF2B5EF4-FFF2-40B4-BE49-F238E27FC236}">
                <a16:creationId xmlns:a16="http://schemas.microsoft.com/office/drawing/2014/main" id="{5FE4367F-F9E6-48F2-AC56-907011AA5FDB}"/>
              </a:ext>
            </a:extLst>
          </p:cNvPr>
          <p:cNvPicPr>
            <a:picLocks noChangeAspect="1"/>
          </p:cNvPicPr>
          <p:nvPr/>
        </p:nvPicPr>
        <p:blipFill rotWithShape="1">
          <a:blip r:embed="rId3"/>
          <a:srcRect r="27778" b="30416"/>
          <a:stretch/>
        </p:blipFill>
        <p:spPr>
          <a:xfrm>
            <a:off x="1566273" y="1480629"/>
            <a:ext cx="6011454" cy="3256347"/>
          </a:xfrm>
          <a:prstGeom prst="rect">
            <a:avLst/>
          </a:prstGeom>
          <a:ln>
            <a:solidFill>
              <a:schemeClr val="bg1">
                <a:lumMod val="85000"/>
              </a:schemeClr>
            </a:solidFill>
          </a:ln>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26"/>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519113" lvl="0" indent="-519113" algn="l" rtl="0">
              <a:spcBef>
                <a:spcPts val="0"/>
              </a:spcBef>
              <a:spcAft>
                <a:spcPts val="0"/>
              </a:spcAft>
              <a:buNone/>
            </a:pPr>
            <a:r>
              <a:rPr lang="en"/>
              <a:t>5. Hiệu ứng hoạt hình</a:t>
            </a:r>
            <a:br>
              <a:rPr lang="en"/>
            </a:br>
            <a:r>
              <a:rPr lang="en"/>
              <a:t>(Animations)</a:t>
            </a:r>
            <a:endParaRPr/>
          </a:p>
        </p:txBody>
      </p:sp>
      <p:sp>
        <p:nvSpPr>
          <p:cNvPr id="370" name="Google Shape;370;p2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14</a:t>
            </a:fld>
            <a:endParaRPr>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2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5. Hiệu ứng hoạt hình (Animations)</a:t>
            </a:r>
            <a:endParaRPr/>
          </a:p>
        </p:txBody>
      </p:sp>
      <p:sp>
        <p:nvSpPr>
          <p:cNvPr id="376" name="Google Shape;376;p2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pic>
        <p:nvPicPr>
          <p:cNvPr id="5" name="Picture 4">
            <a:extLst>
              <a:ext uri="{FF2B5EF4-FFF2-40B4-BE49-F238E27FC236}">
                <a16:creationId xmlns:a16="http://schemas.microsoft.com/office/drawing/2014/main" id="{846CE35C-DC1D-4527-A491-8A1085D4A542}"/>
              </a:ext>
            </a:extLst>
          </p:cNvPr>
          <p:cNvPicPr>
            <a:picLocks noChangeAspect="1"/>
          </p:cNvPicPr>
          <p:nvPr/>
        </p:nvPicPr>
        <p:blipFill rotWithShape="1">
          <a:blip r:embed="rId3"/>
          <a:srcRect r="37901" b="25804"/>
          <a:stretch/>
        </p:blipFill>
        <p:spPr>
          <a:xfrm>
            <a:off x="2000956" y="1445197"/>
            <a:ext cx="5142088" cy="3454182"/>
          </a:xfrm>
          <a:prstGeom prst="rect">
            <a:avLst/>
          </a:prstGeom>
          <a:ln>
            <a:solidFill>
              <a:schemeClr val="bg1">
                <a:lumMod val="85000"/>
              </a:schemeClr>
            </a:solidFill>
          </a:ln>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28"/>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519113" lvl="0" indent="-519113" algn="l" rtl="0">
              <a:spcBef>
                <a:spcPts val="0"/>
              </a:spcBef>
              <a:spcAft>
                <a:spcPts val="0"/>
              </a:spcAft>
              <a:buNone/>
            </a:pPr>
            <a:r>
              <a:rPr lang="en"/>
              <a:t>6. Định dạng lại </a:t>
            </a:r>
            <a:br>
              <a:rPr lang="en"/>
            </a:br>
            <a:r>
              <a:rPr lang="en"/>
              <a:t>các đối tượng</a:t>
            </a:r>
            <a:endParaRPr/>
          </a:p>
        </p:txBody>
      </p:sp>
      <p:sp>
        <p:nvSpPr>
          <p:cNvPr id="384" name="Google Shape;384;p2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16</a:t>
            </a:fld>
            <a:endParaRPr>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2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6. Định dạng lại các đối tượng</a:t>
            </a:r>
            <a:endParaRPr/>
          </a:p>
        </p:txBody>
      </p:sp>
      <p:sp>
        <p:nvSpPr>
          <p:cNvPr id="390" name="Google Shape;390;p2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391" name="Google Shape;391;p29"/>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15000"/>
              </a:lnSpc>
              <a:spcBef>
                <a:spcPts val="1000"/>
              </a:spcBef>
              <a:spcAft>
                <a:spcPts val="1000"/>
              </a:spcAft>
              <a:buNone/>
            </a:pPr>
            <a:r>
              <a:rPr lang="en" sz="2200"/>
              <a:t>Sau khi đã chèn đầy đủ các đối tượng và gắn các hiệu ứng theo yêu cầu lúc này ta bắt đầu định dạng lại các đối tượng trên tất cả các slide.</a:t>
            </a:r>
            <a:endParaRPr sz="2200"/>
          </a:p>
        </p:txBody>
      </p:sp>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91">
                                            <p:txEl>
                                              <p:pRg st="0" end="0"/>
                                            </p:txEl>
                                          </p:spTgt>
                                        </p:tgtEl>
                                        <p:attrNameLst>
                                          <p:attrName>style.visibility</p:attrName>
                                        </p:attrNameLst>
                                      </p:cBhvr>
                                      <p:to>
                                        <p:strVal val="visible"/>
                                      </p:to>
                                    </p:set>
                                    <p:animEffect transition="in" filter="wipe(up)">
                                      <p:cBhvr>
                                        <p:cTn id="7" dur="500"/>
                                        <p:tgtEl>
                                          <p:spTgt spid="3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Nội dung</a:t>
            </a:r>
            <a:endParaRPr/>
          </a:p>
        </p:txBody>
      </p:sp>
      <p:sp>
        <p:nvSpPr>
          <p:cNvPr id="285" name="Google Shape;285;p14"/>
          <p:cNvSpPr txBox="1">
            <a:spLocks noGrp="1"/>
          </p:cNvSpPr>
          <p:nvPr>
            <p:ph type="body" idx="1"/>
          </p:nvPr>
        </p:nvSpPr>
        <p:spPr>
          <a:xfrm>
            <a:off x="1303800" y="1609050"/>
            <a:ext cx="7030500" cy="25416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SzPts val="1400"/>
              <a:buAutoNum type="arabicPeriod"/>
            </a:pPr>
            <a:r>
              <a:rPr lang="en" sz="1400"/>
              <a:t>Chọn mẫu (Design)</a:t>
            </a:r>
            <a:endParaRPr sz="1400"/>
          </a:p>
          <a:p>
            <a:pPr marL="457200" lvl="0" indent="-317500" algn="l" rtl="0">
              <a:lnSpc>
                <a:spcPct val="150000"/>
              </a:lnSpc>
              <a:spcBef>
                <a:spcPts val="0"/>
              </a:spcBef>
              <a:spcAft>
                <a:spcPts val="0"/>
              </a:spcAft>
              <a:buSzPts val="1400"/>
              <a:buAutoNum type="arabicPeriod"/>
            </a:pPr>
            <a:r>
              <a:rPr lang="en" sz="1400"/>
              <a:t>Chèn Header &amp; Footer</a:t>
            </a:r>
            <a:endParaRPr sz="1400"/>
          </a:p>
          <a:p>
            <a:pPr marL="457200" lvl="0" indent="-317500" algn="l" rtl="0">
              <a:lnSpc>
                <a:spcPct val="150000"/>
              </a:lnSpc>
              <a:spcBef>
                <a:spcPts val="0"/>
              </a:spcBef>
              <a:spcAft>
                <a:spcPts val="0"/>
              </a:spcAft>
              <a:buSzPts val="1400"/>
              <a:buAutoNum type="arabicPeriod"/>
            </a:pPr>
            <a:r>
              <a:rPr lang="en" sz="1400"/>
              <a:t>Thiết kế nhanh (chèn đầy đủ các đối tượng)</a:t>
            </a:r>
            <a:endParaRPr sz="1400"/>
          </a:p>
          <a:p>
            <a:pPr marL="914400" lvl="1" indent="-311150" algn="l" rtl="0">
              <a:lnSpc>
                <a:spcPct val="150000"/>
              </a:lnSpc>
              <a:spcBef>
                <a:spcPts val="0"/>
              </a:spcBef>
              <a:spcAft>
                <a:spcPts val="0"/>
              </a:spcAft>
              <a:buSzPts val="1300"/>
              <a:buAutoNum type="arabicPeriod"/>
            </a:pPr>
            <a:r>
              <a:rPr lang="en" sz="1300" i="1"/>
              <a:t>SmartArt</a:t>
            </a:r>
            <a:endParaRPr sz="1300" i="1"/>
          </a:p>
          <a:p>
            <a:pPr marL="914400" lvl="1" indent="-311150" algn="l" rtl="0">
              <a:lnSpc>
                <a:spcPct val="150000"/>
              </a:lnSpc>
              <a:spcBef>
                <a:spcPts val="0"/>
              </a:spcBef>
              <a:spcAft>
                <a:spcPts val="0"/>
              </a:spcAft>
              <a:buSzPts val="1300"/>
              <a:buAutoNum type="arabicPeriod"/>
            </a:pPr>
            <a:r>
              <a:rPr lang="en" sz="1300" i="1"/>
              <a:t>Chart</a:t>
            </a:r>
            <a:endParaRPr sz="1300" i="1"/>
          </a:p>
          <a:p>
            <a:pPr marL="914400" lvl="1" indent="-311150" algn="l" rtl="0">
              <a:lnSpc>
                <a:spcPct val="150000"/>
              </a:lnSpc>
              <a:spcBef>
                <a:spcPts val="0"/>
              </a:spcBef>
              <a:spcAft>
                <a:spcPts val="0"/>
              </a:spcAft>
              <a:buSzPts val="1300"/>
              <a:buAutoNum type="arabicPeriod"/>
            </a:pPr>
            <a:r>
              <a:rPr lang="en" sz="1300" i="1"/>
              <a:t>Hyperlink</a:t>
            </a:r>
            <a:endParaRPr sz="1300" i="1"/>
          </a:p>
          <a:p>
            <a:pPr marL="457200" lvl="0" indent="-317500" algn="l" rtl="0">
              <a:lnSpc>
                <a:spcPct val="150000"/>
              </a:lnSpc>
              <a:spcBef>
                <a:spcPts val="0"/>
              </a:spcBef>
              <a:spcAft>
                <a:spcPts val="0"/>
              </a:spcAft>
              <a:buSzPts val="1400"/>
              <a:buAutoNum type="arabicPeriod"/>
            </a:pPr>
            <a:r>
              <a:rPr lang="en" sz="1400"/>
              <a:t>Thêm hiệu ứng chuyển slide (Transitions)</a:t>
            </a:r>
            <a:endParaRPr sz="1400"/>
          </a:p>
          <a:p>
            <a:pPr marL="457200" lvl="0" indent="-317500" algn="l" rtl="0">
              <a:lnSpc>
                <a:spcPct val="150000"/>
              </a:lnSpc>
              <a:spcBef>
                <a:spcPts val="0"/>
              </a:spcBef>
              <a:spcAft>
                <a:spcPts val="0"/>
              </a:spcAft>
              <a:buSzPts val="1400"/>
              <a:buAutoNum type="arabicPeriod"/>
            </a:pPr>
            <a:r>
              <a:rPr lang="en" sz="1400"/>
              <a:t>Gắn hiệu ứng hoạt hình (Animation)</a:t>
            </a:r>
            <a:endParaRPr sz="1400"/>
          </a:p>
          <a:p>
            <a:pPr marL="457200" lvl="0" indent="-317500" algn="l" rtl="0">
              <a:lnSpc>
                <a:spcPct val="150000"/>
              </a:lnSpc>
              <a:spcBef>
                <a:spcPts val="0"/>
              </a:spcBef>
              <a:spcAft>
                <a:spcPts val="0"/>
              </a:spcAft>
              <a:buSzPts val="1400"/>
              <a:buAutoNum type="arabicPeriod"/>
            </a:pPr>
            <a:r>
              <a:rPr lang="en" sz="1400"/>
              <a:t>Định dạng các đối tượng</a:t>
            </a:r>
            <a:endParaRPr sz="1400"/>
          </a:p>
        </p:txBody>
      </p:sp>
      <p:sp>
        <p:nvSpPr>
          <p:cNvPr id="286" name="Google Shape;286;p1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mc:AlternateContent xmlns:mc="http://schemas.openxmlformats.org/markup-compatibility/2006" xmlns:p14="http://schemas.microsoft.com/office/powerpoint/2010/main">
    <mc:Choice Requires="p14">
      <p:transition spd="med" p14:dur="600">
        <p14:flip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85">
                                            <p:txEl>
                                              <p:pRg st="0" end="0"/>
                                            </p:txEl>
                                          </p:spTgt>
                                        </p:tgtEl>
                                        <p:attrNameLst>
                                          <p:attrName>style.visibility</p:attrName>
                                        </p:attrNameLst>
                                      </p:cBhvr>
                                      <p:to>
                                        <p:strVal val="visible"/>
                                      </p:to>
                                    </p:set>
                                    <p:animEffect transition="in" filter="barn(outHorizontal)">
                                      <p:cBhvr>
                                        <p:cTn id="7" dur="500"/>
                                        <p:tgtEl>
                                          <p:spTgt spid="2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85">
                                            <p:txEl>
                                              <p:pRg st="1" end="1"/>
                                            </p:txEl>
                                          </p:spTgt>
                                        </p:tgtEl>
                                        <p:attrNameLst>
                                          <p:attrName>style.visibility</p:attrName>
                                        </p:attrNameLst>
                                      </p:cBhvr>
                                      <p:to>
                                        <p:strVal val="visible"/>
                                      </p:to>
                                    </p:set>
                                    <p:animEffect transition="in" filter="barn(outHorizontal)">
                                      <p:cBhvr>
                                        <p:cTn id="12" dur="500"/>
                                        <p:tgtEl>
                                          <p:spTgt spid="2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85">
                                            <p:txEl>
                                              <p:pRg st="2" end="2"/>
                                            </p:txEl>
                                          </p:spTgt>
                                        </p:tgtEl>
                                        <p:attrNameLst>
                                          <p:attrName>style.visibility</p:attrName>
                                        </p:attrNameLst>
                                      </p:cBhvr>
                                      <p:to>
                                        <p:strVal val="visible"/>
                                      </p:to>
                                    </p:set>
                                    <p:animEffect transition="in" filter="barn(outHorizontal)">
                                      <p:cBhvr>
                                        <p:cTn id="17" dur="500"/>
                                        <p:tgtEl>
                                          <p:spTgt spid="285">
                                            <p:txEl>
                                              <p:pRg st="2" end="2"/>
                                            </p:txEl>
                                          </p:spTgt>
                                        </p:tgtEl>
                                      </p:cBhvr>
                                    </p:animEffect>
                                  </p:childTnLst>
                                </p:cTn>
                              </p:par>
                              <p:par>
                                <p:cTn id="18" presetID="16" presetClass="entr" presetSubtype="42" fill="hold" grpId="0" nodeType="withEffect">
                                  <p:stCondLst>
                                    <p:cond delay="0"/>
                                  </p:stCondLst>
                                  <p:childTnLst>
                                    <p:set>
                                      <p:cBhvr>
                                        <p:cTn id="19" dur="1" fill="hold">
                                          <p:stCondLst>
                                            <p:cond delay="0"/>
                                          </p:stCondLst>
                                        </p:cTn>
                                        <p:tgtEl>
                                          <p:spTgt spid="285">
                                            <p:txEl>
                                              <p:pRg st="3" end="3"/>
                                            </p:txEl>
                                          </p:spTgt>
                                        </p:tgtEl>
                                        <p:attrNameLst>
                                          <p:attrName>style.visibility</p:attrName>
                                        </p:attrNameLst>
                                      </p:cBhvr>
                                      <p:to>
                                        <p:strVal val="visible"/>
                                      </p:to>
                                    </p:set>
                                    <p:animEffect transition="in" filter="barn(outHorizontal)">
                                      <p:cBhvr>
                                        <p:cTn id="20" dur="500"/>
                                        <p:tgtEl>
                                          <p:spTgt spid="285">
                                            <p:txEl>
                                              <p:pRg st="3" end="3"/>
                                            </p:txEl>
                                          </p:spTgt>
                                        </p:tgtEl>
                                      </p:cBhvr>
                                    </p:animEffect>
                                  </p:childTnLst>
                                </p:cTn>
                              </p:par>
                              <p:par>
                                <p:cTn id="21" presetID="16" presetClass="entr" presetSubtype="42" fill="hold" grpId="0" nodeType="withEffect">
                                  <p:stCondLst>
                                    <p:cond delay="0"/>
                                  </p:stCondLst>
                                  <p:childTnLst>
                                    <p:set>
                                      <p:cBhvr>
                                        <p:cTn id="22" dur="1" fill="hold">
                                          <p:stCondLst>
                                            <p:cond delay="0"/>
                                          </p:stCondLst>
                                        </p:cTn>
                                        <p:tgtEl>
                                          <p:spTgt spid="285">
                                            <p:txEl>
                                              <p:pRg st="4" end="4"/>
                                            </p:txEl>
                                          </p:spTgt>
                                        </p:tgtEl>
                                        <p:attrNameLst>
                                          <p:attrName>style.visibility</p:attrName>
                                        </p:attrNameLst>
                                      </p:cBhvr>
                                      <p:to>
                                        <p:strVal val="visible"/>
                                      </p:to>
                                    </p:set>
                                    <p:animEffect transition="in" filter="barn(outHorizontal)">
                                      <p:cBhvr>
                                        <p:cTn id="23" dur="500"/>
                                        <p:tgtEl>
                                          <p:spTgt spid="285">
                                            <p:txEl>
                                              <p:pRg st="4" end="4"/>
                                            </p:txEl>
                                          </p:spTgt>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285">
                                            <p:txEl>
                                              <p:pRg st="5" end="5"/>
                                            </p:txEl>
                                          </p:spTgt>
                                        </p:tgtEl>
                                        <p:attrNameLst>
                                          <p:attrName>style.visibility</p:attrName>
                                        </p:attrNameLst>
                                      </p:cBhvr>
                                      <p:to>
                                        <p:strVal val="visible"/>
                                      </p:to>
                                    </p:set>
                                    <p:animEffect transition="in" filter="barn(outHorizontal)">
                                      <p:cBhvr>
                                        <p:cTn id="26" dur="500"/>
                                        <p:tgtEl>
                                          <p:spTgt spid="28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42" fill="hold" grpId="0" nodeType="clickEffect">
                                  <p:stCondLst>
                                    <p:cond delay="0"/>
                                  </p:stCondLst>
                                  <p:childTnLst>
                                    <p:set>
                                      <p:cBhvr>
                                        <p:cTn id="30" dur="1" fill="hold">
                                          <p:stCondLst>
                                            <p:cond delay="0"/>
                                          </p:stCondLst>
                                        </p:cTn>
                                        <p:tgtEl>
                                          <p:spTgt spid="285">
                                            <p:txEl>
                                              <p:pRg st="6" end="6"/>
                                            </p:txEl>
                                          </p:spTgt>
                                        </p:tgtEl>
                                        <p:attrNameLst>
                                          <p:attrName>style.visibility</p:attrName>
                                        </p:attrNameLst>
                                      </p:cBhvr>
                                      <p:to>
                                        <p:strVal val="visible"/>
                                      </p:to>
                                    </p:set>
                                    <p:animEffect transition="in" filter="barn(outHorizontal)">
                                      <p:cBhvr>
                                        <p:cTn id="31" dur="500"/>
                                        <p:tgtEl>
                                          <p:spTgt spid="28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42" fill="hold" grpId="0" nodeType="clickEffect">
                                  <p:stCondLst>
                                    <p:cond delay="0"/>
                                  </p:stCondLst>
                                  <p:childTnLst>
                                    <p:set>
                                      <p:cBhvr>
                                        <p:cTn id="35" dur="1" fill="hold">
                                          <p:stCondLst>
                                            <p:cond delay="0"/>
                                          </p:stCondLst>
                                        </p:cTn>
                                        <p:tgtEl>
                                          <p:spTgt spid="285">
                                            <p:txEl>
                                              <p:pRg st="7" end="7"/>
                                            </p:txEl>
                                          </p:spTgt>
                                        </p:tgtEl>
                                        <p:attrNameLst>
                                          <p:attrName>style.visibility</p:attrName>
                                        </p:attrNameLst>
                                      </p:cBhvr>
                                      <p:to>
                                        <p:strVal val="visible"/>
                                      </p:to>
                                    </p:set>
                                    <p:animEffect transition="in" filter="barn(outHorizontal)">
                                      <p:cBhvr>
                                        <p:cTn id="36" dur="500"/>
                                        <p:tgtEl>
                                          <p:spTgt spid="285">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grpId="0" nodeType="clickEffect">
                                  <p:stCondLst>
                                    <p:cond delay="0"/>
                                  </p:stCondLst>
                                  <p:childTnLst>
                                    <p:set>
                                      <p:cBhvr>
                                        <p:cTn id="40" dur="1" fill="hold">
                                          <p:stCondLst>
                                            <p:cond delay="0"/>
                                          </p:stCondLst>
                                        </p:cTn>
                                        <p:tgtEl>
                                          <p:spTgt spid="285">
                                            <p:txEl>
                                              <p:pRg st="8" end="8"/>
                                            </p:txEl>
                                          </p:spTgt>
                                        </p:tgtEl>
                                        <p:attrNameLst>
                                          <p:attrName>style.visibility</p:attrName>
                                        </p:attrNameLst>
                                      </p:cBhvr>
                                      <p:to>
                                        <p:strVal val="visible"/>
                                      </p:to>
                                    </p:set>
                                    <p:animEffect transition="in" filter="barn(outHorizontal)">
                                      <p:cBhvr>
                                        <p:cTn id="41" dur="500"/>
                                        <p:tgtEl>
                                          <p:spTgt spid="2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15"/>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463550" lvl="0" indent="-463550" algn="l" rtl="0">
              <a:spcBef>
                <a:spcPts val="0"/>
              </a:spcBef>
              <a:spcAft>
                <a:spcPts val="0"/>
              </a:spcAft>
              <a:buNone/>
            </a:pPr>
            <a:r>
              <a:rPr lang="en"/>
              <a:t>1. Chọn mẫu</a:t>
            </a:r>
            <a:br>
              <a:rPr lang="en"/>
            </a:br>
            <a:r>
              <a:rPr lang="en"/>
              <a:t>(Design)</a:t>
            </a:r>
            <a:endParaRPr/>
          </a:p>
        </p:txBody>
      </p:sp>
      <p:sp>
        <p:nvSpPr>
          <p:cNvPr id="292" name="Google Shape;292;p1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3</a:t>
            </a:fld>
            <a:endParaRPr>
              <a:solidFill>
                <a:schemeClr val="lt1"/>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 Chọn mẫu (Design)</a:t>
            </a:r>
            <a:endParaRPr/>
          </a:p>
        </p:txBody>
      </p:sp>
      <p:sp>
        <p:nvSpPr>
          <p:cNvPr id="298" name="Google Shape;298;p1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99" name="Google Shape;299;p16"/>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AutoNum type="arabicPeriod"/>
            </a:pPr>
            <a:r>
              <a:rPr lang="en" sz="1800">
                <a:solidFill>
                  <a:schemeClr val="dk1"/>
                </a:solidFill>
              </a:rPr>
              <a:t>Chọn mẫu có sẵn</a:t>
            </a:r>
            <a:endParaRPr sz="1800">
              <a:solidFill>
                <a:schemeClr val="dk1"/>
              </a:solidFill>
            </a:endParaRPr>
          </a:p>
          <a:p>
            <a:pPr marL="914400" lvl="1" indent="-304800" algn="l" rtl="0">
              <a:spcBef>
                <a:spcPts val="1000"/>
              </a:spcBef>
              <a:spcAft>
                <a:spcPts val="0"/>
              </a:spcAft>
              <a:buSzPts val="1200"/>
              <a:buAutoNum type="arabicPeriod"/>
            </a:pPr>
            <a:r>
              <a:rPr lang="en-GB" sz="1200"/>
              <a:t>Design / Themes (chọn mẫu theo yêu cầu)</a:t>
            </a:r>
          </a:p>
          <a:p>
            <a:pPr marL="457200" lvl="0" indent="-342900" algn="l" rtl="0">
              <a:spcBef>
                <a:spcPts val="1000"/>
              </a:spcBef>
              <a:spcAft>
                <a:spcPts val="0"/>
              </a:spcAft>
              <a:buClr>
                <a:schemeClr val="dk1"/>
              </a:buClr>
              <a:buSzPts val="1800"/>
              <a:buAutoNum type="arabicPeriod"/>
            </a:pPr>
            <a:r>
              <a:rPr lang="en" sz="1800">
                <a:solidFill>
                  <a:schemeClr val="dk1"/>
                </a:solidFill>
              </a:rPr>
              <a:t>Chọn mẫu từ file template .potx</a:t>
            </a:r>
            <a:endParaRPr sz="1800">
              <a:solidFill>
                <a:schemeClr val="dk1"/>
              </a:solidFill>
            </a:endParaRPr>
          </a:p>
          <a:p>
            <a:pPr marL="914400" lvl="1" indent="-304800" algn="l" rtl="0">
              <a:spcBef>
                <a:spcPts val="1000"/>
              </a:spcBef>
              <a:spcAft>
                <a:spcPts val="0"/>
              </a:spcAft>
              <a:buSzPts val="1200"/>
              <a:buAutoNum type="arabicPeriod"/>
            </a:pPr>
            <a:r>
              <a:rPr lang="en" sz="1200"/>
              <a:t>Design / Themes / Browse for Themes…</a:t>
            </a:r>
            <a:br>
              <a:rPr lang="en" sz="1200"/>
            </a:br>
            <a:r>
              <a:rPr lang="en" sz="1200"/>
              <a:t>(chọn file template)</a:t>
            </a:r>
            <a:endParaRPr sz="1200"/>
          </a:p>
          <a:p>
            <a:pPr marL="457200" lvl="0" indent="-342900" algn="l" rtl="0">
              <a:spcBef>
                <a:spcPts val="1000"/>
              </a:spcBef>
              <a:spcAft>
                <a:spcPts val="0"/>
              </a:spcAft>
              <a:buClr>
                <a:schemeClr val="dk1"/>
              </a:buClr>
              <a:buSzPts val="1800"/>
              <a:buAutoNum type="arabicPeriod"/>
            </a:pPr>
            <a:r>
              <a:rPr lang="en" sz="1800">
                <a:solidFill>
                  <a:schemeClr val="dk1"/>
                </a:solidFill>
              </a:rPr>
              <a:t>Tùy chỉnh màu sắc, phông chữ và kích thước slide</a:t>
            </a:r>
            <a:endParaRPr sz="1800">
              <a:solidFill>
                <a:schemeClr val="dk1"/>
              </a:solidFill>
            </a:endParaRPr>
          </a:p>
          <a:p>
            <a:pPr marL="914400" lvl="1" indent="-304800" algn="l" rtl="0">
              <a:spcBef>
                <a:spcPts val="1000"/>
              </a:spcBef>
              <a:spcAft>
                <a:spcPts val="0"/>
              </a:spcAft>
              <a:buSzPts val="1200"/>
              <a:buAutoNum type="arabicPeriod"/>
            </a:pPr>
            <a:r>
              <a:rPr lang="en" sz="1200"/>
              <a:t>Design / Variants / 𝐶𝑜𝑙𝑜𝑟𝑠🔽</a:t>
            </a:r>
            <a:endParaRPr sz="1200"/>
          </a:p>
          <a:p>
            <a:pPr marL="914400" lvl="1" indent="-304800" algn="l" rtl="0">
              <a:spcBef>
                <a:spcPts val="1000"/>
              </a:spcBef>
              <a:buSzPts val="1200"/>
              <a:buAutoNum type="arabicPeriod"/>
            </a:pPr>
            <a:r>
              <a:rPr lang="en" sz="1200"/>
              <a:t>Design / Variants / 𝐹𝑜𝑛𝑡𝑠🔽</a:t>
            </a:r>
          </a:p>
          <a:p>
            <a:pPr marL="914400" lvl="1" indent="-304800" algn="l" rtl="0">
              <a:spcBef>
                <a:spcPts val="1000"/>
              </a:spcBef>
              <a:buSzPts val="1200"/>
              <a:buAutoNum type="arabicPeriod"/>
            </a:pPr>
            <a:r>
              <a:rPr lang="en" sz="1200"/>
              <a:t>Design / Slide Size</a:t>
            </a:r>
          </a:p>
        </p:txBody>
      </p:sp>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9">
                                            <p:txEl>
                                              <p:pRg st="0" end="0"/>
                                            </p:txEl>
                                          </p:spTgt>
                                        </p:tgtEl>
                                        <p:attrNameLst>
                                          <p:attrName>style.visibility</p:attrName>
                                        </p:attrNameLst>
                                      </p:cBhvr>
                                      <p:to>
                                        <p:strVal val="visible"/>
                                      </p:to>
                                    </p:set>
                                    <p:animEffect transition="in" filter="wipe(left)">
                                      <p:cBhvr>
                                        <p:cTn id="7" dur="500"/>
                                        <p:tgtEl>
                                          <p:spTgt spid="29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9">
                                            <p:txEl>
                                              <p:pRg st="1" end="1"/>
                                            </p:txEl>
                                          </p:spTgt>
                                        </p:tgtEl>
                                        <p:attrNameLst>
                                          <p:attrName>style.visibility</p:attrName>
                                        </p:attrNameLst>
                                      </p:cBhvr>
                                      <p:to>
                                        <p:strVal val="visible"/>
                                      </p:to>
                                    </p:set>
                                    <p:animEffect transition="in" filter="wipe(left)">
                                      <p:cBhvr>
                                        <p:cTn id="10" dur="500"/>
                                        <p:tgtEl>
                                          <p:spTgt spid="2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99">
                                            <p:txEl>
                                              <p:pRg st="2" end="2"/>
                                            </p:txEl>
                                          </p:spTgt>
                                        </p:tgtEl>
                                        <p:attrNameLst>
                                          <p:attrName>style.visibility</p:attrName>
                                        </p:attrNameLst>
                                      </p:cBhvr>
                                      <p:to>
                                        <p:strVal val="visible"/>
                                      </p:to>
                                    </p:set>
                                    <p:animEffect transition="in" filter="wipe(left)">
                                      <p:cBhvr>
                                        <p:cTn id="15" dur="500"/>
                                        <p:tgtEl>
                                          <p:spTgt spid="29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99">
                                            <p:txEl>
                                              <p:pRg st="3" end="3"/>
                                            </p:txEl>
                                          </p:spTgt>
                                        </p:tgtEl>
                                        <p:attrNameLst>
                                          <p:attrName>style.visibility</p:attrName>
                                        </p:attrNameLst>
                                      </p:cBhvr>
                                      <p:to>
                                        <p:strVal val="visible"/>
                                      </p:to>
                                    </p:set>
                                    <p:animEffect transition="in" filter="wipe(left)">
                                      <p:cBhvr>
                                        <p:cTn id="18" dur="500"/>
                                        <p:tgtEl>
                                          <p:spTgt spid="29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99">
                                            <p:txEl>
                                              <p:pRg st="4" end="4"/>
                                            </p:txEl>
                                          </p:spTgt>
                                        </p:tgtEl>
                                        <p:attrNameLst>
                                          <p:attrName>style.visibility</p:attrName>
                                        </p:attrNameLst>
                                      </p:cBhvr>
                                      <p:to>
                                        <p:strVal val="visible"/>
                                      </p:to>
                                    </p:set>
                                    <p:animEffect transition="in" filter="wipe(left)">
                                      <p:cBhvr>
                                        <p:cTn id="23" dur="500"/>
                                        <p:tgtEl>
                                          <p:spTgt spid="29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99">
                                            <p:txEl>
                                              <p:pRg st="5" end="5"/>
                                            </p:txEl>
                                          </p:spTgt>
                                        </p:tgtEl>
                                        <p:attrNameLst>
                                          <p:attrName>style.visibility</p:attrName>
                                        </p:attrNameLst>
                                      </p:cBhvr>
                                      <p:to>
                                        <p:strVal val="visible"/>
                                      </p:to>
                                    </p:set>
                                    <p:animEffect transition="in" filter="wipe(left)">
                                      <p:cBhvr>
                                        <p:cTn id="26" dur="500"/>
                                        <p:tgtEl>
                                          <p:spTgt spid="299">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99">
                                            <p:txEl>
                                              <p:pRg st="6" end="6"/>
                                            </p:txEl>
                                          </p:spTgt>
                                        </p:tgtEl>
                                        <p:attrNameLst>
                                          <p:attrName>style.visibility</p:attrName>
                                        </p:attrNameLst>
                                      </p:cBhvr>
                                      <p:to>
                                        <p:strVal val="visible"/>
                                      </p:to>
                                    </p:set>
                                    <p:animEffect transition="in" filter="wipe(left)">
                                      <p:cBhvr>
                                        <p:cTn id="29" dur="500"/>
                                        <p:tgtEl>
                                          <p:spTgt spid="299">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99">
                                            <p:txEl>
                                              <p:pRg st="7" end="7"/>
                                            </p:txEl>
                                          </p:spTgt>
                                        </p:tgtEl>
                                        <p:attrNameLst>
                                          <p:attrName>style.visibility</p:attrName>
                                        </p:attrNameLst>
                                      </p:cBhvr>
                                      <p:to>
                                        <p:strVal val="visible"/>
                                      </p:to>
                                    </p:set>
                                    <p:animEffect transition="in" filter="wipe(left)">
                                      <p:cBhvr>
                                        <p:cTn id="32" dur="500"/>
                                        <p:tgtEl>
                                          <p:spTgt spid="2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17"/>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2. Chèn Header &amp; Footer</a:t>
            </a:r>
            <a:endParaRPr/>
          </a:p>
        </p:txBody>
      </p:sp>
      <p:sp>
        <p:nvSpPr>
          <p:cNvPr id="305" name="Google Shape;305;p1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5</a:t>
            </a:fld>
            <a:endParaRPr>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2. Chèn Header &amp; Footer</a:t>
            </a:r>
            <a:endParaRPr/>
          </a:p>
        </p:txBody>
      </p:sp>
      <p:sp>
        <p:nvSpPr>
          <p:cNvPr id="311" name="Google Shape;311;p1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312" name="Google Shape;312;p18"/>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1000"/>
              </a:spcAft>
              <a:buNone/>
            </a:pPr>
            <a:r>
              <a:rPr lang="en" sz="1800">
                <a:solidFill>
                  <a:schemeClr val="dk1"/>
                </a:solidFill>
              </a:rPr>
              <a:t>Insert / Header &amp; Footer</a:t>
            </a:r>
            <a:endParaRPr sz="1200"/>
          </a:p>
        </p:txBody>
      </p:sp>
      <p:pic>
        <p:nvPicPr>
          <p:cNvPr id="3" name="Picture 2">
            <a:extLst>
              <a:ext uri="{FF2B5EF4-FFF2-40B4-BE49-F238E27FC236}">
                <a16:creationId xmlns:a16="http://schemas.microsoft.com/office/drawing/2014/main" id="{405E0502-7E2B-4E5D-A8A4-16515F176EF3}"/>
              </a:ext>
            </a:extLst>
          </p:cNvPr>
          <p:cNvPicPr>
            <a:picLocks noChangeAspect="1"/>
          </p:cNvPicPr>
          <p:nvPr/>
        </p:nvPicPr>
        <p:blipFill>
          <a:blip r:embed="rId3"/>
          <a:stretch>
            <a:fillRect/>
          </a:stretch>
        </p:blipFill>
        <p:spPr>
          <a:xfrm>
            <a:off x="2585508" y="2082574"/>
            <a:ext cx="3972984" cy="25368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19"/>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3. Thiết kế nhanh</a:t>
            </a:r>
            <a:endParaRPr/>
          </a:p>
        </p:txBody>
      </p:sp>
      <p:sp>
        <p:nvSpPr>
          <p:cNvPr id="319" name="Google Shape;319;p1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lt1"/>
                </a:solidFill>
              </a:rPr>
              <a:t>7</a:t>
            </a:fld>
            <a:endParaRPr>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Thiết kế</a:t>
            </a:r>
            <a:endParaRPr/>
          </a:p>
        </p:txBody>
      </p:sp>
      <p:sp>
        <p:nvSpPr>
          <p:cNvPr id="325" name="Google Shape;325;p2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326" name="Google Shape;326;p20"/>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1600"/>
              <a:t>Thực hiện nhanh và đầy đủ các bước sau:</a:t>
            </a:r>
            <a:endParaRPr sz="1600"/>
          </a:p>
          <a:p>
            <a:pPr marL="0" marR="0" lvl="0" indent="0" algn="l" rtl="0">
              <a:lnSpc>
                <a:spcPct val="115000"/>
              </a:lnSpc>
              <a:spcBef>
                <a:spcPts val="1000"/>
              </a:spcBef>
              <a:spcAft>
                <a:spcPts val="0"/>
              </a:spcAft>
              <a:buNone/>
            </a:pPr>
            <a:endParaRPr sz="1600"/>
          </a:p>
          <a:p>
            <a:pPr marL="457200" marR="0" lvl="0" indent="-317500" algn="l" rtl="0">
              <a:lnSpc>
                <a:spcPct val="115000"/>
              </a:lnSpc>
              <a:spcBef>
                <a:spcPts val="1000"/>
              </a:spcBef>
              <a:spcAft>
                <a:spcPts val="0"/>
              </a:spcAft>
              <a:buSzPts val="1400"/>
              <a:buAutoNum type="arabicPeriod"/>
            </a:pPr>
            <a:r>
              <a:rPr lang="en" sz="1600"/>
              <a:t>Tạo đủ số slide</a:t>
            </a:r>
            <a:endParaRPr sz="1600"/>
          </a:p>
          <a:p>
            <a:pPr marL="457200" marR="0" lvl="0" indent="-317500" algn="l" rtl="0">
              <a:lnSpc>
                <a:spcPct val="115000"/>
              </a:lnSpc>
              <a:spcBef>
                <a:spcPts val="1000"/>
              </a:spcBef>
              <a:spcAft>
                <a:spcPts val="0"/>
              </a:spcAft>
              <a:buSzPts val="1400"/>
              <a:buAutoNum type="arabicPeriod"/>
            </a:pPr>
            <a:r>
              <a:rPr lang="en" sz="1600"/>
              <a:t>Chèn đầy đủ các đối tượng trên slide với bố cục tương đối (chưa vội định dạng)</a:t>
            </a:r>
            <a:endParaRPr sz="1600"/>
          </a:p>
          <a:p>
            <a:pPr marL="457200" marR="0" lvl="0" indent="-317500" algn="l" rtl="0">
              <a:lnSpc>
                <a:spcPct val="115000"/>
              </a:lnSpc>
              <a:spcBef>
                <a:spcPts val="1000"/>
              </a:spcBef>
              <a:spcAft>
                <a:spcPts val="0"/>
              </a:spcAft>
              <a:buSzPts val="1400"/>
              <a:buAutoNum type="arabicPeriod"/>
            </a:pPr>
            <a:r>
              <a:rPr lang="en" sz="1600"/>
              <a:t>Chèn liên kết slide (Hyperlink) nếu có</a:t>
            </a:r>
            <a:endParaRPr sz="1600"/>
          </a:p>
          <a:p>
            <a:pPr marL="0" marR="0" lvl="0" indent="0" algn="l" rtl="0">
              <a:lnSpc>
                <a:spcPct val="115000"/>
              </a:lnSpc>
              <a:spcBef>
                <a:spcPts val="1000"/>
              </a:spcBef>
              <a:spcAft>
                <a:spcPts val="1000"/>
              </a:spcAft>
              <a:buNone/>
            </a:pPr>
            <a:endParaRPr sz="1400"/>
          </a:p>
        </p:txBody>
      </p:sp>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6">
                                            <p:txEl>
                                              <p:pRg st="0" end="0"/>
                                            </p:txEl>
                                          </p:spTgt>
                                        </p:tgtEl>
                                        <p:attrNameLst>
                                          <p:attrName>style.visibility</p:attrName>
                                        </p:attrNameLst>
                                      </p:cBhvr>
                                      <p:to>
                                        <p:strVal val="visible"/>
                                      </p:to>
                                    </p:set>
                                    <p:animEffect transition="in" filter="wipe(left)">
                                      <p:cBhvr>
                                        <p:cTn id="7" dur="500"/>
                                        <p:tgtEl>
                                          <p:spTgt spid="3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6">
                                            <p:txEl>
                                              <p:pRg st="2" end="2"/>
                                            </p:txEl>
                                          </p:spTgt>
                                        </p:tgtEl>
                                        <p:attrNameLst>
                                          <p:attrName>style.visibility</p:attrName>
                                        </p:attrNameLst>
                                      </p:cBhvr>
                                      <p:to>
                                        <p:strVal val="visible"/>
                                      </p:to>
                                    </p:set>
                                    <p:animEffect transition="in" filter="wipe(left)">
                                      <p:cBhvr>
                                        <p:cTn id="12" dur="500"/>
                                        <p:tgtEl>
                                          <p:spTgt spid="32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6">
                                            <p:txEl>
                                              <p:pRg st="3" end="3"/>
                                            </p:txEl>
                                          </p:spTgt>
                                        </p:tgtEl>
                                        <p:attrNameLst>
                                          <p:attrName>style.visibility</p:attrName>
                                        </p:attrNameLst>
                                      </p:cBhvr>
                                      <p:to>
                                        <p:strVal val="visible"/>
                                      </p:to>
                                    </p:set>
                                    <p:animEffect transition="in" filter="wipe(left)">
                                      <p:cBhvr>
                                        <p:cTn id="17" dur="500"/>
                                        <p:tgtEl>
                                          <p:spTgt spid="32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6">
                                            <p:txEl>
                                              <p:pRg st="4" end="4"/>
                                            </p:txEl>
                                          </p:spTgt>
                                        </p:tgtEl>
                                        <p:attrNameLst>
                                          <p:attrName>style.visibility</p:attrName>
                                        </p:attrNameLst>
                                      </p:cBhvr>
                                      <p:to>
                                        <p:strVal val="visible"/>
                                      </p:to>
                                    </p:set>
                                    <p:animEffect transition="in" filter="wipe(left)">
                                      <p:cBhvr>
                                        <p:cTn id="22" dur="500"/>
                                        <p:tgtEl>
                                          <p:spTgt spid="3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330"/>
        <p:cNvGrpSpPr/>
        <p:nvPr/>
      </p:nvGrpSpPr>
      <p:grpSpPr>
        <a:xfrm>
          <a:off x="0" y="0"/>
          <a:ext cx="0" cy="0"/>
          <a:chOff x="0" y="0"/>
          <a:chExt cx="0" cy="0"/>
        </a:xfrm>
      </p:grpSpPr>
      <p:sp>
        <p:nvSpPr>
          <p:cNvPr id="331" name="Google Shape;331;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Thiết kế</a:t>
            </a:r>
            <a:endParaRPr/>
          </a:p>
        </p:txBody>
      </p:sp>
      <p:sp>
        <p:nvSpPr>
          <p:cNvPr id="332" name="Google Shape;332;p2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333" name="Google Shape;333;p21"/>
          <p:cNvSpPr txBox="1">
            <a:spLocks noGrp="1"/>
          </p:cNvSpPr>
          <p:nvPr>
            <p:ph type="body" idx="1"/>
          </p:nvPr>
        </p:nvSpPr>
        <p:spPr>
          <a:xfrm>
            <a:off x="1303800" y="1609050"/>
            <a:ext cx="7030500" cy="2956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sz="1800" b="1">
                <a:solidFill>
                  <a:schemeClr val="accent1"/>
                </a:solidFill>
              </a:rPr>
              <a:t>SmartArt</a:t>
            </a:r>
            <a:endParaRPr sz="1800" b="1">
              <a:solidFill>
                <a:schemeClr val="accent1"/>
              </a:solidFill>
            </a:endParaRPr>
          </a:p>
          <a:p>
            <a:pPr marL="0" marR="0" lvl="0" indent="0" algn="l" rtl="0">
              <a:lnSpc>
                <a:spcPct val="100000"/>
              </a:lnSpc>
              <a:spcBef>
                <a:spcPts val="0"/>
              </a:spcBef>
              <a:spcAft>
                <a:spcPts val="0"/>
              </a:spcAft>
              <a:buNone/>
            </a:pPr>
            <a:r>
              <a:rPr lang="en" sz="1800">
                <a:solidFill>
                  <a:schemeClr val="dk1"/>
                </a:solidFill>
              </a:rPr>
              <a:t>Insert / SmartArt</a:t>
            </a:r>
            <a:endParaRPr sz="1800">
              <a:solidFill>
                <a:schemeClr val="dk1"/>
              </a:solidFill>
            </a:endParaRPr>
          </a:p>
          <a:p>
            <a:pPr marL="0" marR="0" lvl="0" indent="0" algn="l" rtl="0">
              <a:lnSpc>
                <a:spcPct val="115000"/>
              </a:lnSpc>
              <a:spcBef>
                <a:spcPts val="0"/>
              </a:spcBef>
              <a:spcAft>
                <a:spcPts val="1000"/>
              </a:spcAft>
              <a:buNone/>
            </a:pPr>
            <a:endParaRPr sz="1400"/>
          </a:p>
        </p:txBody>
      </p:sp>
      <p:pic>
        <p:nvPicPr>
          <p:cNvPr id="334" name="Google Shape;334;p21"/>
          <p:cNvPicPr preferRelativeResize="0"/>
          <p:nvPr/>
        </p:nvPicPr>
        <p:blipFill>
          <a:blip r:embed="rId3">
            <a:alphaModFix/>
          </a:blip>
          <a:stretch>
            <a:fillRect/>
          </a:stretch>
        </p:blipFill>
        <p:spPr>
          <a:xfrm>
            <a:off x="3356125" y="1880502"/>
            <a:ext cx="4978175" cy="2684750"/>
          </a:xfrm>
          <a:prstGeom prst="rect">
            <a:avLst/>
          </a:prstGeom>
          <a:noFill/>
          <a:ln>
            <a:noFill/>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33">
                                            <p:txEl>
                                              <p:pRg st="0" end="0"/>
                                            </p:txEl>
                                          </p:spTgt>
                                        </p:tgtEl>
                                        <p:attrNameLst>
                                          <p:attrName>style.visibility</p:attrName>
                                        </p:attrNameLst>
                                      </p:cBhvr>
                                      <p:to>
                                        <p:strVal val="visible"/>
                                      </p:to>
                                    </p:set>
                                    <p:animEffect transition="in" filter="fade">
                                      <p:cBhvr>
                                        <p:cTn id="7" dur="600"/>
                                        <p:tgtEl>
                                          <p:spTgt spid="333">
                                            <p:txEl>
                                              <p:pRg st="0" end="0"/>
                                            </p:txEl>
                                          </p:spTgt>
                                        </p:tgtEl>
                                      </p:cBhvr>
                                    </p:animEffect>
                                  </p:childTnLst>
                                </p:cTn>
                              </p:par>
                            </p:childTnLst>
                          </p:cTn>
                        </p:par>
                        <p:par>
                          <p:cTn id="8" fill="hold">
                            <p:stCondLst>
                              <p:cond delay="600"/>
                            </p:stCondLst>
                            <p:childTnLst>
                              <p:par>
                                <p:cTn id="9" presetID="10" presetClass="entr" presetSubtype="0" fill="hold" nodeType="afterEffect">
                                  <p:stCondLst>
                                    <p:cond delay="0"/>
                                  </p:stCondLst>
                                  <p:childTnLst>
                                    <p:set>
                                      <p:cBhvr>
                                        <p:cTn id="10" dur="1" fill="hold">
                                          <p:stCondLst>
                                            <p:cond delay="0"/>
                                          </p:stCondLst>
                                        </p:cTn>
                                        <p:tgtEl>
                                          <p:spTgt spid="333">
                                            <p:txEl>
                                              <p:pRg st="1" end="1"/>
                                            </p:txEl>
                                          </p:spTgt>
                                        </p:tgtEl>
                                        <p:attrNameLst>
                                          <p:attrName>style.visibility</p:attrName>
                                        </p:attrNameLst>
                                      </p:cBhvr>
                                      <p:to>
                                        <p:strVal val="visible"/>
                                      </p:to>
                                    </p:set>
                                    <p:animEffect transition="in" filter="fade">
                                      <p:cBhvr>
                                        <p:cTn id="11" dur="600"/>
                                        <p:tgtEl>
                                          <p:spTgt spid="333">
                                            <p:txEl>
                                              <p:pRg st="1" end="1"/>
                                            </p:txEl>
                                          </p:spTgt>
                                        </p:tgtEl>
                                      </p:cBhvr>
                                    </p:animEffect>
                                  </p:childTnLst>
                                </p:cTn>
                              </p:par>
                            </p:childTnLst>
                          </p:cTn>
                        </p:par>
                        <p:par>
                          <p:cTn id="12" fill="hold">
                            <p:stCondLst>
                              <p:cond delay="1200"/>
                            </p:stCondLst>
                            <p:childTnLst>
                              <p:par>
                                <p:cTn id="13" presetID="10" presetClass="entr" presetSubtype="0" fill="hold" nodeType="afterEffect">
                                  <p:stCondLst>
                                    <p:cond delay="0"/>
                                  </p:stCondLst>
                                  <p:childTnLst>
                                    <p:set>
                                      <p:cBhvr>
                                        <p:cTn id="14" dur="1" fill="hold">
                                          <p:stCondLst>
                                            <p:cond delay="0"/>
                                          </p:stCondLst>
                                        </p:cTn>
                                        <p:tgtEl>
                                          <p:spTgt spid="333">
                                            <p:txEl>
                                              <p:pRg st="2" end="2"/>
                                            </p:txEl>
                                          </p:spTgt>
                                        </p:tgtEl>
                                        <p:attrNameLst>
                                          <p:attrName>style.visibility</p:attrName>
                                        </p:attrNameLst>
                                      </p:cBhvr>
                                      <p:to>
                                        <p:strVal val="visible"/>
                                      </p:to>
                                    </p:set>
                                    <p:animEffect transition="in" filter="fade">
                                      <p:cBhvr>
                                        <p:cTn id="15" dur="600"/>
                                        <p:tgtEl>
                                          <p:spTgt spid="333">
                                            <p:txEl>
                                              <p:pRg st="2" end="2"/>
                                            </p:txEl>
                                          </p:spTgt>
                                        </p:tgtEl>
                                      </p:cBhvr>
                                    </p:animEffect>
                                  </p:childTnLst>
                                </p:cTn>
                              </p:par>
                            </p:childTnLst>
                          </p:cTn>
                        </p:par>
                        <p:par>
                          <p:cTn id="16" fill="hold">
                            <p:stCondLst>
                              <p:cond delay="1800"/>
                            </p:stCondLst>
                            <p:childTnLst>
                              <p:par>
                                <p:cTn id="17" presetID="10" presetClass="entr" presetSubtype="0" fill="hold" nodeType="afterEffect">
                                  <p:stCondLst>
                                    <p:cond delay="0"/>
                                  </p:stCondLst>
                                  <p:childTnLst>
                                    <p:set>
                                      <p:cBhvr>
                                        <p:cTn id="18" dur="1" fill="hold">
                                          <p:stCondLst>
                                            <p:cond delay="0"/>
                                          </p:stCondLst>
                                        </p:cTn>
                                        <p:tgtEl>
                                          <p:spTgt spid="334"/>
                                        </p:tgtEl>
                                        <p:attrNameLst>
                                          <p:attrName>style.visibility</p:attrName>
                                        </p:attrNameLst>
                                      </p:cBhvr>
                                      <p:to>
                                        <p:strVal val="visible"/>
                                      </p:to>
                                    </p:set>
                                    <p:animEffect transition="in" filter="fade">
                                      <p:cBhvr>
                                        <p:cTn id="19" dur="1000"/>
                                        <p:tgtEl>
                                          <p:spTgt spid="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334</Words>
  <Application>Microsoft Office PowerPoint</Application>
  <PresentationFormat>On-screen Show (16:9)</PresentationFormat>
  <Paragraphs>66</Paragraphs>
  <Slides>17</Slides>
  <Notes>17</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Maven Pro</vt:lpstr>
      <vt:lpstr>Nunito</vt:lpstr>
      <vt:lpstr>Momentum</vt:lpstr>
      <vt:lpstr>Các bước thực hiện bài thi Powerpoint</vt:lpstr>
      <vt:lpstr>Nội dung</vt:lpstr>
      <vt:lpstr>1. Chọn mẫu (Design)</vt:lpstr>
      <vt:lpstr>1. Chọn mẫu (Design)</vt:lpstr>
      <vt:lpstr>2. Chèn Header &amp; Footer</vt:lpstr>
      <vt:lpstr>2. Chèn Header &amp; Footer</vt:lpstr>
      <vt:lpstr>3. Thiết kế nhanh</vt:lpstr>
      <vt:lpstr>3. Thiết kế</vt:lpstr>
      <vt:lpstr>3. Thiết kế</vt:lpstr>
      <vt:lpstr>3. Thiết kế</vt:lpstr>
      <vt:lpstr>3. Thiết kế</vt:lpstr>
      <vt:lpstr>4. Hiệu ứng chuyển slide (Transitions)</vt:lpstr>
      <vt:lpstr>4. Hiệu ứng chuyển slide (Transitions)</vt:lpstr>
      <vt:lpstr>5. Hiệu ứng hoạt hình (Animations)</vt:lpstr>
      <vt:lpstr>5. Hiệu ứng hoạt hình (Animations)</vt:lpstr>
      <vt:lpstr>6. Định dạng lại  các đối tượng</vt:lpstr>
      <vt:lpstr>6. Định dạng lại các đối tượng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Các bước thực hiện bài thi Powerpoint</dc:title>
  <cp:lastModifiedBy>Truong Giang Le</cp:lastModifiedBy>
  <cp:revision>17</cp:revision>
  <dcterms:modified xsi:type="dcterms:W3CDTF">2021-06-29T07:21:04Z</dcterms:modified>
</cp:coreProperties>
</file>